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26F8B6-CE03-547E-8DC8-B3E1C69CF947}" name="Joost Vennema | NBB" initials="JV" userId="S::joost.vennema@basketball.nl::6a038eab-93b4-4a82-a1e6-93dc78cfeaf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F206BC-B138-C54C-AD2A-2FAC0827AC85}" v="1" dt="2025-10-21T11:21:31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58"/>
    <p:restoredTop sz="94661"/>
  </p:normalViewPr>
  <p:slideViewPr>
    <p:cSldViewPr snapToGrid="0">
      <p:cViewPr varScale="1">
        <p:scale>
          <a:sx n="78" d="100"/>
          <a:sy n="78" d="100"/>
        </p:scale>
        <p:origin x="29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ost Vennema | NBB" userId="6a038eab-93b4-4a82-a1e6-93dc78cfeafc" providerId="ADAL" clId="{14E58AE1-89D8-AF49-AAC2-3A39E262E374}"/>
    <pc:docChg chg="modSld">
      <pc:chgData name="Joost Vennema | NBB" userId="6a038eab-93b4-4a82-a1e6-93dc78cfeafc" providerId="ADAL" clId="{14E58AE1-89D8-AF49-AAC2-3A39E262E374}" dt="2025-09-24T08:44:50.946" v="54" actId="113"/>
      <pc:docMkLst>
        <pc:docMk/>
      </pc:docMkLst>
      <pc:sldChg chg="modSp mod modCm">
        <pc:chgData name="Joost Vennema | NBB" userId="6a038eab-93b4-4a82-a1e6-93dc78cfeafc" providerId="ADAL" clId="{14E58AE1-89D8-AF49-AAC2-3A39E262E374}" dt="2025-09-24T08:44:50.946" v="54" actId="113"/>
        <pc:sldMkLst>
          <pc:docMk/>
          <pc:sldMk cId="3301260149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oost Vennema | NBB" userId="6a038eab-93b4-4a82-a1e6-93dc78cfeafc" providerId="ADAL" clId="{14E58AE1-89D8-AF49-AAC2-3A39E262E374}" dt="2025-09-24T08:44:28.240" v="53" actId="20577"/>
              <pc2:cmMkLst xmlns:pc2="http://schemas.microsoft.com/office/powerpoint/2019/9/main/command">
                <pc:docMk/>
                <pc:sldMk cId="3301260149" sldId="256"/>
                <pc2:cmMk id="{F633A05B-451B-4A4A-86CB-BF77C8EBF3A1}"/>
              </pc2:cmMkLst>
            </pc226:cmChg>
            <pc226:cmChg xmlns:pc226="http://schemas.microsoft.com/office/powerpoint/2022/06/main/command" chg="mod">
              <pc226:chgData name="Joost Vennema | NBB" userId="6a038eab-93b4-4a82-a1e6-93dc78cfeafc" providerId="ADAL" clId="{14E58AE1-89D8-AF49-AAC2-3A39E262E374}" dt="2025-09-24T08:44:28.240" v="53" actId="20577"/>
              <pc2:cmMkLst xmlns:pc2="http://schemas.microsoft.com/office/powerpoint/2019/9/main/command">
                <pc:docMk/>
                <pc:sldMk cId="3301260149" sldId="256"/>
                <pc2:cmMk id="{8630DD91-5C7A-6349-B8BF-F4804B7F440F}"/>
              </pc2:cmMkLst>
            </pc226:cmChg>
            <pc226:cmChg xmlns:pc226="http://schemas.microsoft.com/office/powerpoint/2022/06/main/command" chg="mod">
              <pc226:chgData name="Joost Vennema | NBB" userId="6a038eab-93b4-4a82-a1e6-93dc78cfeafc" providerId="ADAL" clId="{14E58AE1-89D8-AF49-AAC2-3A39E262E374}" dt="2025-09-24T08:44:28.240" v="53" actId="20577"/>
              <pc2:cmMkLst xmlns:pc2="http://schemas.microsoft.com/office/powerpoint/2019/9/main/command">
                <pc:docMk/>
                <pc:sldMk cId="3301260149" sldId="256"/>
                <pc2:cmMk id="{CD14DAB3-AB8F-1E4F-B2F1-E102115D0504}"/>
              </pc2:cmMkLst>
            </pc226:cmChg>
            <pc226:cmChg xmlns:pc226="http://schemas.microsoft.com/office/powerpoint/2022/06/main/command" chg="mod">
              <pc226:chgData name="Joost Vennema | NBB" userId="6a038eab-93b4-4a82-a1e6-93dc78cfeafc" providerId="ADAL" clId="{14E58AE1-89D8-AF49-AAC2-3A39E262E374}" dt="2025-09-24T08:44:28.240" v="53" actId="20577"/>
              <pc2:cmMkLst xmlns:pc2="http://schemas.microsoft.com/office/powerpoint/2019/9/main/command">
                <pc:docMk/>
                <pc:sldMk cId="3301260149" sldId="256"/>
                <pc2:cmMk id="{532877FB-2BAF-9C49-B5C7-C2160B71D2EF}"/>
              </pc2:cmMkLst>
            </pc226:cmChg>
          </p:ext>
        </pc:extLst>
      </pc:sldChg>
    </pc:docChg>
  </pc:docChgLst>
  <pc:docChgLst>
    <pc:chgData name="Joost Vennema | NBB" userId="6a038eab-93b4-4a82-a1e6-93dc78cfeafc" providerId="ADAL" clId="{EDF206BC-B138-C54C-AD2A-2FAC0827AC85}"/>
    <pc:docChg chg="custSel delSld modSld">
      <pc:chgData name="Joost Vennema | NBB" userId="6a038eab-93b4-4a82-a1e6-93dc78cfeafc" providerId="ADAL" clId="{EDF206BC-B138-C54C-AD2A-2FAC0827AC85}" dt="2025-10-22T10:22:39.710" v="238" actId="20577"/>
      <pc:docMkLst>
        <pc:docMk/>
      </pc:docMkLst>
      <pc:sldChg chg="del">
        <pc:chgData name="Joost Vennema | NBB" userId="6a038eab-93b4-4a82-a1e6-93dc78cfeafc" providerId="ADAL" clId="{EDF206BC-B138-C54C-AD2A-2FAC0827AC85}" dt="2025-10-21T11:26:11.236" v="221" actId="2696"/>
        <pc:sldMkLst>
          <pc:docMk/>
          <pc:sldMk cId="3301260149" sldId="256"/>
        </pc:sldMkLst>
      </pc:sldChg>
      <pc:sldChg chg="addSp delSp modSp mod">
        <pc:chgData name="Joost Vennema | NBB" userId="6a038eab-93b4-4a82-a1e6-93dc78cfeafc" providerId="ADAL" clId="{EDF206BC-B138-C54C-AD2A-2FAC0827AC85}" dt="2025-10-22T10:22:39.710" v="238" actId="20577"/>
        <pc:sldMkLst>
          <pc:docMk/>
          <pc:sldMk cId="829351152" sldId="257"/>
        </pc:sldMkLst>
        <pc:spChg chg="add mod">
          <ac:chgData name="Joost Vennema | NBB" userId="6a038eab-93b4-4a82-a1e6-93dc78cfeafc" providerId="ADAL" clId="{EDF206BC-B138-C54C-AD2A-2FAC0827AC85}" dt="2025-10-22T10:22:39.710" v="238" actId="20577"/>
          <ac:spMkLst>
            <pc:docMk/>
            <pc:sldMk cId="829351152" sldId="257"/>
            <ac:spMk id="2" creationId="{FED7AD2E-4AC9-A0EA-0586-6433FC9F96BD}"/>
          </ac:spMkLst>
        </pc:spChg>
        <pc:spChg chg="del">
          <ac:chgData name="Joost Vennema | NBB" userId="6a038eab-93b4-4a82-a1e6-93dc78cfeafc" providerId="ADAL" clId="{EDF206BC-B138-C54C-AD2A-2FAC0827AC85}" dt="2025-10-21T11:21:25.853" v="1" actId="478"/>
          <ac:spMkLst>
            <pc:docMk/>
            <pc:sldMk cId="829351152" sldId="257"/>
            <ac:spMk id="7" creationId="{8B2296BA-F32B-F079-1871-A54429CB6452}"/>
          </ac:spMkLst>
        </pc:spChg>
        <pc:spChg chg="add mod">
          <ac:chgData name="Joost Vennema | NBB" userId="6a038eab-93b4-4a82-a1e6-93dc78cfeafc" providerId="ADAL" clId="{EDF206BC-B138-C54C-AD2A-2FAC0827AC85}" dt="2025-10-21T11:25:34.800" v="214" actId="113"/>
          <ac:spMkLst>
            <pc:docMk/>
            <pc:sldMk cId="829351152" sldId="257"/>
            <ac:spMk id="8" creationId="{3C8E5D07-896B-D7AB-5EF2-CED0569BB2D8}"/>
          </ac:spMkLst>
        </pc:spChg>
        <pc:spChg chg="add mod">
          <ac:chgData name="Joost Vennema | NBB" userId="6a038eab-93b4-4a82-a1e6-93dc78cfeafc" providerId="ADAL" clId="{EDF206BC-B138-C54C-AD2A-2FAC0827AC85}" dt="2025-10-21T11:26:04.588" v="219" actId="13926"/>
          <ac:spMkLst>
            <pc:docMk/>
            <pc:sldMk cId="829351152" sldId="257"/>
            <ac:spMk id="10" creationId="{70AC4630-7169-E8FE-ADA4-30EC0048AB93}"/>
          </ac:spMkLst>
        </pc:spChg>
        <pc:spChg chg="add mod">
          <ac:chgData name="Joost Vennema | NBB" userId="6a038eab-93b4-4a82-a1e6-93dc78cfeafc" providerId="ADAL" clId="{EDF206BC-B138-C54C-AD2A-2FAC0827AC85}" dt="2025-10-21T11:26:08.699" v="220" actId="13926"/>
          <ac:spMkLst>
            <pc:docMk/>
            <pc:sldMk cId="829351152" sldId="257"/>
            <ac:spMk id="12" creationId="{E96B3A70-4057-3A21-581F-570E89D559E1}"/>
          </ac:spMkLst>
        </pc:spChg>
        <pc:picChg chg="add mod">
          <ac:chgData name="Joost Vennema | NBB" userId="6a038eab-93b4-4a82-a1e6-93dc78cfeafc" providerId="ADAL" clId="{EDF206BC-B138-C54C-AD2A-2FAC0827AC85}" dt="2025-10-21T11:21:43.585" v="7" actId="1076"/>
          <ac:picMkLst>
            <pc:docMk/>
            <pc:sldMk cId="829351152" sldId="257"/>
            <ac:picMk id="3" creationId="{4C115804-A339-E412-51CE-FE2EFECF59AA}"/>
          </ac:picMkLst>
        </pc:picChg>
        <pc:picChg chg="del">
          <ac:chgData name="Joost Vennema | NBB" userId="6a038eab-93b4-4a82-a1e6-93dc78cfeafc" providerId="ADAL" clId="{EDF206BC-B138-C54C-AD2A-2FAC0827AC85}" dt="2025-10-21T11:21:23.746" v="0" actId="478"/>
          <ac:picMkLst>
            <pc:docMk/>
            <pc:sldMk cId="829351152" sldId="257"/>
            <ac:picMk id="5" creationId="{CD7EB8E1-B3F7-31AA-4556-1DD06755B5AF}"/>
          </ac:picMkLst>
        </pc:picChg>
        <pc:picChg chg="del">
          <ac:chgData name="Joost Vennema | NBB" userId="6a038eab-93b4-4a82-a1e6-93dc78cfeafc" providerId="ADAL" clId="{EDF206BC-B138-C54C-AD2A-2FAC0827AC85}" dt="2025-10-21T11:21:39.985" v="6" actId="478"/>
          <ac:picMkLst>
            <pc:docMk/>
            <pc:sldMk cId="829351152" sldId="257"/>
            <ac:picMk id="6" creationId="{303A6642-52C8-DEDA-5FAA-2723E755FBF4}"/>
          </ac:picMkLst>
        </pc:picChg>
      </pc:sldChg>
    </pc:docChg>
  </pc:docChgLst>
  <pc:docChgLst>
    <pc:chgData name="Gastgebruiker" userId="S::urn:spo:tenantanon#5f2787d3-2f63-40e9-a65c-43bc29afdae3::" providerId="AD" clId="Web-{FFC4626B-A447-4C58-313B-66282E60115A}"/>
    <pc:docChg chg="addSld">
      <pc:chgData name="Gastgebruiker" userId="S::urn:spo:tenantanon#5f2787d3-2f63-40e9-a65c-43bc29afdae3::" providerId="AD" clId="Web-{FFC4626B-A447-4C58-313B-66282E60115A}" dt="2025-09-26T10:07:25.397" v="0"/>
      <pc:docMkLst>
        <pc:docMk/>
      </pc:docMkLst>
      <pc:sldChg chg="add replId">
        <pc:chgData name="Gastgebruiker" userId="S::urn:spo:tenantanon#5f2787d3-2f63-40e9-a65c-43bc29afdae3::" providerId="AD" clId="Web-{FFC4626B-A447-4C58-313B-66282E60115A}" dt="2025-09-26T10:07:25.397" v="0"/>
        <pc:sldMkLst>
          <pc:docMk/>
          <pc:sldMk cId="82935115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609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907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925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28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09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433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612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53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1893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14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73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8FB6DE-1088-6C49-986D-B680E3B9A2CF}" type="datetimeFigureOut">
              <a:rPr lang="nl-NL" smtClean="0"/>
              <a:t>22-10-2025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83B530-ED63-B446-8D2F-83E979001B0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85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B0B84-8249-FC87-67CA-9579FF2F6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4C115804-A339-E412-51CE-FE2EFECF59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7587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3C8E5D07-896B-D7AB-5EF2-CED0569BB2D8}"/>
              </a:ext>
            </a:extLst>
          </p:cNvPr>
          <p:cNvSpPr txBox="1"/>
          <p:nvPr/>
        </p:nvSpPr>
        <p:spPr>
          <a:xfrm>
            <a:off x="359228" y="1554326"/>
            <a:ext cx="613954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4400" b="1" dirty="0">
                <a:latin typeface="Norwester" pitchFamily="2" charset="0"/>
              </a:rPr>
              <a:t>CERTIFICAAT VAN DEELNAME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0AC4630-7169-E8FE-ADA4-30EC0048AB93}"/>
              </a:ext>
            </a:extLst>
          </p:cNvPr>
          <p:cNvSpPr txBox="1"/>
          <p:nvPr/>
        </p:nvSpPr>
        <p:spPr>
          <a:xfrm>
            <a:off x="804181" y="5192347"/>
            <a:ext cx="52496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heeft de scheidsrechters cursus van </a:t>
            </a:r>
            <a:r>
              <a:rPr lang="nl-NL" dirty="0">
                <a:highlight>
                  <a:srgbClr val="FFFF00"/>
                </a:highlight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NAAM VERENIGING</a:t>
            </a:r>
            <a:r>
              <a:rPr lang="nl-NL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succesvol afgerond</a:t>
            </a:r>
          </a:p>
          <a:p>
            <a:endParaRPr lang="nl-NL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E96B3A70-4057-3A21-581F-570E89D559E1}"/>
              </a:ext>
            </a:extLst>
          </p:cNvPr>
          <p:cNvSpPr txBox="1"/>
          <p:nvPr/>
        </p:nvSpPr>
        <p:spPr>
          <a:xfrm>
            <a:off x="804181" y="3911945"/>
            <a:ext cx="35596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highlight>
                  <a:srgbClr val="FFFF00"/>
                </a:highlight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NAAM DEELNEMER</a:t>
            </a:r>
            <a:endParaRPr lang="nl-NL" sz="2800" dirty="0">
              <a:highlight>
                <a:srgbClr val="FFFF00"/>
              </a:highlight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FED7AD2E-4AC9-A0EA-0586-6433FC9F96BD}"/>
              </a:ext>
            </a:extLst>
          </p:cNvPr>
          <p:cNvSpPr/>
          <p:nvPr/>
        </p:nvSpPr>
        <p:spPr>
          <a:xfrm>
            <a:off x="4163786" y="7021286"/>
            <a:ext cx="1890031" cy="223701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Logo van je club</a:t>
            </a:r>
          </a:p>
        </p:txBody>
      </p:sp>
    </p:spTree>
    <p:extLst>
      <p:ext uri="{BB962C8B-B14F-4D97-AF65-F5344CB8AC3E}">
        <p14:creationId xmlns:p14="http://schemas.microsoft.com/office/powerpoint/2010/main" val="82935115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7bb1b9-b3bb-4a1b-af6e-46b086521ed6" xsi:nil="true"/>
    <lcf76f155ced4ddcb4097134ff3c332f xmlns="90334ff6-838e-41a7-9248-d4df6e43510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1B34E164128643920E2570C24E684A" ma:contentTypeVersion="16" ma:contentTypeDescription="Een nieuw document maken." ma:contentTypeScope="" ma:versionID="4fd831285a5237c07a47c779b4e79679">
  <xsd:schema xmlns:xsd="http://www.w3.org/2001/XMLSchema" xmlns:xs="http://www.w3.org/2001/XMLSchema" xmlns:p="http://schemas.microsoft.com/office/2006/metadata/properties" xmlns:ns2="90334ff6-838e-41a7-9248-d4df6e435102" xmlns:ns3="b17bb1b9-b3bb-4a1b-af6e-46b086521ed6" targetNamespace="http://schemas.microsoft.com/office/2006/metadata/properties" ma:root="true" ma:fieldsID="3c00bf9be9a3f03be573850b263f41eb" ns2:_="" ns3:_="">
    <xsd:import namespace="90334ff6-838e-41a7-9248-d4df6e435102"/>
    <xsd:import namespace="b17bb1b9-b3bb-4a1b-af6e-46b086521e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334ff6-838e-41a7-9248-d4df6e4351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bc5f9e18-8c4e-46ca-82eb-aa5f6797619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7bb1b9-b3bb-4a1b-af6e-46b086521ed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3f3e64e2-1209-4945-b33d-1bb77b6d8909}" ma:internalName="TaxCatchAll" ma:showField="CatchAllData" ma:web="b17bb1b9-b3bb-4a1b-af6e-46b086521e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59C100-0D9D-47EC-9B9F-8BE47740A67C}">
  <ds:schemaRefs>
    <ds:schemaRef ds:uri="http://purl.org/dc/elements/1.1/"/>
    <ds:schemaRef ds:uri="http://schemas.microsoft.com/office/2006/documentManagement/types"/>
    <ds:schemaRef ds:uri="http://purl.org/dc/terms/"/>
    <ds:schemaRef ds:uri="90334ff6-838e-41a7-9248-d4df6e435102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b17bb1b9-b3bb-4a1b-af6e-46b086521ed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8E05594-5E71-4627-8529-FF9EB77D90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0B43E4-0F61-478E-842A-7D09722988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334ff6-838e-41a7-9248-d4df6e435102"/>
    <ds:schemaRef ds:uri="b17bb1b9-b3bb-4a1b-af6e-46b086521e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18</Words>
  <Application>Microsoft Macintosh PowerPoint</Application>
  <PresentationFormat>Aangepast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Helvetica Neue</vt:lpstr>
      <vt:lpstr>Norwester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Joost Vennema | NBB</dc:creator>
  <cp:lastModifiedBy>Joost Vennema | NBB</cp:lastModifiedBy>
  <cp:revision>3</cp:revision>
  <dcterms:created xsi:type="dcterms:W3CDTF">2025-02-11T12:57:19Z</dcterms:created>
  <dcterms:modified xsi:type="dcterms:W3CDTF">2025-10-22T10:22:41Z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0x010100D71B34E164128643920E2570C24E684A</vt:lpwstr>
  </property>
  <property fmtid="{D5CDD505-2E9C-101B-9397-08002B2CF9AE}" pid="3" name="MediaServiceImageTags">
    <vt:lpwstr/>
  </property>
</Properties>
</file>