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4"/>
  </p:sldMasterIdLst>
  <p:notesMasterIdLst>
    <p:notesMasterId r:id="rId11"/>
  </p:notesMasterIdLst>
  <p:sldIdLst>
    <p:sldId id="466" r:id="rId5"/>
    <p:sldId id="467" r:id="rId6"/>
    <p:sldId id="468" r:id="rId7"/>
    <p:sldId id="469" r:id="rId8"/>
    <p:sldId id="470" r:id="rId9"/>
    <p:sldId id="471" r:id="rId10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2B83A40-5ECA-244A-5D67-5E5254A18A3F}" name="Mette van Kruijsbergen | NBB" initials="MN" userId="S::mette.van.kruijsbergen@basketball.nl::2f5a1764-036a-44f7-a3cf-3a9b52bb4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33"/>
    <a:srgbClr val="FA4A00"/>
    <a:srgbClr val="FFFFFF"/>
    <a:srgbClr val="F3F4F4"/>
    <a:srgbClr val="F4F4F4"/>
    <a:srgbClr val="00B050"/>
    <a:srgbClr val="FF692D"/>
    <a:srgbClr val="FAE6FE"/>
    <a:srgbClr val="F9FCCE"/>
    <a:srgbClr val="CCF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DE742-BABE-4205-BB96-819DCBEFDBA7}" v="2" dt="2026-09-04T08:10:43.3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5226" autoAdjust="0"/>
  </p:normalViewPr>
  <p:slideViewPr>
    <p:cSldViewPr snapToGrid="0">
      <p:cViewPr varScale="1">
        <p:scale>
          <a:sx n="150" d="100"/>
          <a:sy n="150" d="100"/>
        </p:scale>
        <p:origin x="86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io Sinterniklaas | NBB" userId="8b6f8b1a-858f-4757-84b0-1be83c289401" providerId="ADAL" clId="{77AA3543-BE25-42D5-8799-ECB40F659A5E}"/>
    <pc:docChg chg="delSld modSld">
      <pc:chgData name="Antio Sinterniklaas | NBB" userId="8b6f8b1a-858f-4757-84b0-1be83c289401" providerId="ADAL" clId="{77AA3543-BE25-42D5-8799-ECB40F659A5E}" dt="2026-09-04T13:12:34.898" v="4" actId="6549"/>
      <pc:docMkLst>
        <pc:docMk/>
      </pc:docMkLst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56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57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58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59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60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61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62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0" sldId="263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1022721216" sldId="461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4098541088" sldId="462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3781551005" sldId="463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1523450831" sldId="464"/>
        </pc:sldMkLst>
      </pc:sldChg>
      <pc:sldChg chg="del">
        <pc:chgData name="Antio Sinterniklaas | NBB" userId="8b6f8b1a-858f-4757-84b0-1be83c289401" providerId="ADAL" clId="{77AA3543-BE25-42D5-8799-ECB40F659A5E}" dt="2026-09-04T07:19:48.874" v="0" actId="47"/>
        <pc:sldMkLst>
          <pc:docMk/>
          <pc:sldMk cId="919018350" sldId="465"/>
        </pc:sldMkLst>
      </pc:sldChg>
      <pc:sldChg chg="modTransition">
        <pc:chgData name="Antio Sinterniklaas | NBB" userId="8b6f8b1a-858f-4757-84b0-1be83c289401" providerId="ADAL" clId="{77AA3543-BE25-42D5-8799-ECB40F659A5E}" dt="2026-09-04T08:10:43.348" v="2"/>
        <pc:sldMkLst>
          <pc:docMk/>
          <pc:sldMk cId="2491990077" sldId="466"/>
        </pc:sldMkLst>
      </pc:sldChg>
      <pc:sldChg chg="modTransition">
        <pc:chgData name="Antio Sinterniklaas | NBB" userId="8b6f8b1a-858f-4757-84b0-1be83c289401" providerId="ADAL" clId="{77AA3543-BE25-42D5-8799-ECB40F659A5E}" dt="2026-09-04T08:10:43.348" v="2"/>
        <pc:sldMkLst>
          <pc:docMk/>
          <pc:sldMk cId="2185663740" sldId="467"/>
        </pc:sldMkLst>
      </pc:sldChg>
      <pc:sldChg chg="modSp mod modTransition">
        <pc:chgData name="Antio Sinterniklaas | NBB" userId="8b6f8b1a-858f-4757-84b0-1be83c289401" providerId="ADAL" clId="{77AA3543-BE25-42D5-8799-ECB40F659A5E}" dt="2026-09-04T13:12:34.898" v="4" actId="6549"/>
        <pc:sldMkLst>
          <pc:docMk/>
          <pc:sldMk cId="2749560424" sldId="468"/>
        </pc:sldMkLst>
        <pc:spChg chg="mod">
          <ac:chgData name="Antio Sinterniklaas | NBB" userId="8b6f8b1a-858f-4757-84b0-1be83c289401" providerId="ADAL" clId="{77AA3543-BE25-42D5-8799-ECB40F659A5E}" dt="2026-09-04T13:12:34.898" v="4" actId="6549"/>
          <ac:spMkLst>
            <pc:docMk/>
            <pc:sldMk cId="2749560424" sldId="468"/>
            <ac:spMk id="13" creationId="{CF73010F-D8F9-A0E4-5DCD-A3E05B77040C}"/>
          </ac:spMkLst>
        </pc:spChg>
      </pc:sldChg>
      <pc:sldChg chg="modTransition">
        <pc:chgData name="Antio Sinterniklaas | NBB" userId="8b6f8b1a-858f-4757-84b0-1be83c289401" providerId="ADAL" clId="{77AA3543-BE25-42D5-8799-ECB40F659A5E}" dt="2026-09-04T08:10:43.348" v="2"/>
        <pc:sldMkLst>
          <pc:docMk/>
          <pc:sldMk cId="3209358158" sldId="469"/>
        </pc:sldMkLst>
      </pc:sldChg>
      <pc:sldChg chg="modTransition">
        <pc:chgData name="Antio Sinterniklaas | NBB" userId="8b6f8b1a-858f-4757-84b0-1be83c289401" providerId="ADAL" clId="{77AA3543-BE25-42D5-8799-ECB40F659A5E}" dt="2026-09-04T08:10:43.348" v="2"/>
        <pc:sldMkLst>
          <pc:docMk/>
          <pc:sldMk cId="3211991744" sldId="470"/>
        </pc:sldMkLst>
      </pc:sldChg>
      <pc:sldChg chg="modTransition">
        <pc:chgData name="Antio Sinterniklaas | NBB" userId="8b6f8b1a-858f-4757-84b0-1be83c289401" providerId="ADAL" clId="{77AA3543-BE25-42D5-8799-ECB40F659A5E}" dt="2026-09-04T08:10:43.348" v="2"/>
        <pc:sldMkLst>
          <pc:docMk/>
          <pc:sldMk cId="184257023" sldId="471"/>
        </pc:sldMkLst>
      </pc:sldChg>
      <pc:sldMasterChg chg="delSldLayout">
        <pc:chgData name="Antio Sinterniklaas | NBB" userId="8b6f8b1a-858f-4757-84b0-1be83c289401" providerId="ADAL" clId="{77AA3543-BE25-42D5-8799-ECB40F659A5E}" dt="2026-09-04T07:19:48.874" v="0" actId="47"/>
        <pc:sldMasterMkLst>
          <pc:docMk/>
          <pc:sldMasterMk cId="3244843827" sldId="2147483751"/>
        </pc:sldMasterMkLst>
        <pc:sldLayoutChg chg="del">
          <pc:chgData name="Antio Sinterniklaas | NBB" userId="8b6f8b1a-858f-4757-84b0-1be83c289401" providerId="ADAL" clId="{77AA3543-BE25-42D5-8799-ECB40F659A5E}" dt="2026-09-04T07:19:48.874" v="0" actId="47"/>
          <pc:sldLayoutMkLst>
            <pc:docMk/>
            <pc:sldMasterMk cId="3244843827" sldId="2147483751"/>
            <pc:sldLayoutMk cId="991162620" sldId="21474837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085" cy="497039"/>
          </a:xfrm>
          <a:prstGeom prst="rect">
            <a:avLst/>
          </a:prstGeom>
        </p:spPr>
        <p:txBody>
          <a:bodyPr vert="horz" lIns="90460" tIns="45230" rIns="90460" bIns="4523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1023" y="0"/>
            <a:ext cx="2945084" cy="497039"/>
          </a:xfrm>
          <a:prstGeom prst="rect">
            <a:avLst/>
          </a:prstGeom>
        </p:spPr>
        <p:txBody>
          <a:bodyPr vert="horz" lIns="90460" tIns="45230" rIns="90460" bIns="45230" rtlCol="0"/>
          <a:lstStyle>
            <a:lvl1pPr algn="r">
              <a:defRPr sz="1200"/>
            </a:lvl1pPr>
          </a:lstStyle>
          <a:p>
            <a:fld id="{1C143DED-C179-48DB-85F0-B9A128A9D1D3}" type="datetimeFigureOut">
              <a:rPr lang="nl-NL" smtClean="0"/>
              <a:t>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60" tIns="45230" rIns="90460" bIns="4523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238" y="4776931"/>
            <a:ext cx="5437200" cy="3908682"/>
          </a:xfrm>
          <a:prstGeom prst="rect">
            <a:avLst/>
          </a:prstGeom>
        </p:spPr>
        <p:txBody>
          <a:bodyPr vert="horz" lIns="90460" tIns="45230" rIns="90460" bIns="4523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429599"/>
            <a:ext cx="2945085" cy="497039"/>
          </a:xfrm>
          <a:prstGeom prst="rect">
            <a:avLst/>
          </a:prstGeom>
        </p:spPr>
        <p:txBody>
          <a:bodyPr vert="horz" lIns="90460" tIns="45230" rIns="90460" bIns="4523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1023" y="9429599"/>
            <a:ext cx="2945084" cy="497039"/>
          </a:xfrm>
          <a:prstGeom prst="rect">
            <a:avLst/>
          </a:prstGeom>
        </p:spPr>
        <p:txBody>
          <a:bodyPr vert="horz" lIns="90460" tIns="45230" rIns="90460" bIns="45230" rtlCol="0" anchor="b"/>
          <a:lstStyle>
            <a:lvl1pPr algn="r">
              <a:defRPr sz="1200"/>
            </a:lvl1pPr>
          </a:lstStyle>
          <a:p>
            <a:fld id="{FB0964C7-9AA9-451C-BFBB-E327569CA94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702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E1329-04C8-8D41-BF1B-DC9D4351D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BDE44-AAB2-E32E-29D6-6EEE534FF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4FFDF2-9F79-3E1D-1734-EB912238D4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0E087-BA5D-05B5-3D3D-E6203C14CD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6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594641-51AE-0E1B-3894-989D166FD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3F7B768-06B1-A1B4-5178-2673A3AFA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3"/>
          </a:xfrm>
        </p:spPr>
        <p:txBody>
          <a:bodyPr/>
          <a:lstStyle>
            <a:lvl1pPr marL="0" indent="0" algn="ctr">
              <a:buNone/>
              <a:defRPr sz="1200"/>
            </a:lvl1pPr>
            <a:lvl2pPr marL="228600" indent="0" algn="ctr">
              <a:buNone/>
              <a:defRPr sz="1000"/>
            </a:lvl2pPr>
            <a:lvl3pPr marL="457200" indent="0" algn="ctr">
              <a:buNone/>
              <a:defRPr sz="900"/>
            </a:lvl3pPr>
            <a:lvl4pPr marL="685800" indent="0" algn="ctr">
              <a:buNone/>
              <a:defRPr sz="800"/>
            </a:lvl4pPr>
            <a:lvl5pPr marL="914400" indent="0" algn="ctr">
              <a:buNone/>
              <a:defRPr sz="800"/>
            </a:lvl5pPr>
            <a:lvl6pPr marL="1143000" indent="0" algn="ctr">
              <a:buNone/>
              <a:defRPr sz="800"/>
            </a:lvl6pPr>
            <a:lvl7pPr marL="1371600" indent="0" algn="ctr">
              <a:buNone/>
              <a:defRPr sz="800"/>
            </a:lvl7pPr>
            <a:lvl8pPr marL="1600200" indent="0" algn="ctr">
              <a:buNone/>
              <a:defRPr sz="800"/>
            </a:lvl8pPr>
            <a:lvl9pPr marL="1828800" indent="0" algn="ctr">
              <a:buNone/>
              <a:defRPr sz="8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941690F-D3AB-6083-A594-04B432BC5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62BA5A-4641-9C2A-0853-BE729D3D6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038356-F1A0-37B1-F673-53BCB5CA6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58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F3FC25-1B5E-D9D1-817E-819645462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6B44A8-836A-EC6E-BEA5-EBD30D9E0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367363-9CFF-A07B-8022-BF2FCB81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0B428C-9A30-9EBD-F97A-E3CF1976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F3BB44-7920-EC9A-6795-23A99BB1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16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C6ED84-06F4-FC32-9C0C-49537607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8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D2B9EA5-CE8D-FB79-CCDC-468D2188E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8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  <a:lvl2pPr marL="228600" indent="0">
              <a:buNone/>
              <a:defRPr sz="1000">
                <a:solidFill>
                  <a:schemeClr val="tx1">
                    <a:tint val="82000"/>
                  </a:schemeClr>
                </a:solidFill>
              </a:defRPr>
            </a:lvl2pPr>
            <a:lvl3pPr marL="4572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3pPr>
            <a:lvl4pPr marL="68580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4pPr>
            <a:lvl5pPr marL="91440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5pPr>
            <a:lvl6pPr marL="114300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6pPr>
            <a:lvl7pPr marL="137160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7pPr>
            <a:lvl8pPr marL="160020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8pPr>
            <a:lvl9pPr marL="1828800" indent="0">
              <a:buNone/>
              <a:defRPr sz="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69F9D6-7440-B622-7496-0FB5D625E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EF51B2-64D8-DCB1-CDEA-D1211829F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C641A0-AA35-7399-BB25-086EA67E8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08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492499-5D98-87E3-3176-65FA30D64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B4670C-AA29-9001-485D-32B05AF1C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2197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DB2D191-C05E-4D80-7405-204B68EAF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4100" y="1825625"/>
            <a:ext cx="52197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6921C0-6F5F-CE2A-6D99-EC75CE2FD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2E751DC-A06F-5714-F5D7-F009D9480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510B882-0F4F-E067-99D1-4CE949E4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080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DDB5B-ABF1-3595-C437-C8498B5A1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309704-9C30-AAD4-5E71-CC48D220A5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88" cy="82391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F412F5F-90E5-A374-4C52-0437625B3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05075"/>
            <a:ext cx="51577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1B112E7-EA9C-B800-F6BA-AC082EBF17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7F76137-051F-718D-D2DA-DB6EDCBC0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BEEC197-DA63-0E7A-1868-0A70A52DE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BDD535E-8502-032E-73E7-D81B3E0B8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23D2AC5-E47E-325E-5066-53A9523FE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73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2048A-3C21-16C1-E4A1-68399CEA0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67B5DBB-2E20-E63A-A104-E9523EE6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32917A-41E0-CB9D-89D0-8420E7305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E2AACDA-9443-9E6F-1165-E6A5A391B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20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F4671CE-BA62-4979-7163-C0BDDC63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4CE149D-F858-E048-EA6C-8113C1E0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DABE0AD-F91A-B27D-4589-77D445B5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0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E39A76-A7FD-652F-564F-CE6D7D430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2FA258-3725-D025-DFEE-3CC34F67C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6A6CC9F-BAC3-1D6F-6666-DD6A33077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769E370-4610-A86B-A7EA-5F30CED0C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DB4A74-B267-1F9C-06F2-693689C9E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FF1C5F9-42AF-7995-8999-EFD2177A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766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ECB89E-0408-70CB-7A79-C46BD1187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9014B3F-E590-7DE6-43E1-F24D7AB2A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DB3FED-1708-1DB9-F073-766C8227A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800"/>
            </a:lvl1pPr>
            <a:lvl2pPr marL="228600" indent="0">
              <a:buNone/>
              <a:defRPr sz="700"/>
            </a:lvl2pPr>
            <a:lvl3pPr marL="457200" indent="0">
              <a:buNone/>
              <a:defRPr sz="600"/>
            </a:lvl3pPr>
            <a:lvl4pPr marL="685800" indent="0">
              <a:buNone/>
              <a:defRPr sz="500"/>
            </a:lvl4pPr>
            <a:lvl5pPr marL="914400" indent="0">
              <a:buNone/>
              <a:defRPr sz="500"/>
            </a:lvl5pPr>
            <a:lvl6pPr marL="1143000" indent="0">
              <a:buNone/>
              <a:defRPr sz="500"/>
            </a:lvl6pPr>
            <a:lvl7pPr marL="1371600" indent="0">
              <a:buNone/>
              <a:defRPr sz="500"/>
            </a:lvl7pPr>
            <a:lvl8pPr marL="1600200" indent="0">
              <a:buNone/>
              <a:defRPr sz="500"/>
            </a:lvl8pPr>
            <a:lvl9pPr marL="1828800" indent="0">
              <a:buNone/>
              <a:defRPr sz="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60A12BC-C405-5120-9B87-EDD7E80C0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4F5B55F-32B4-6864-3B68-C2E3CC34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59ED7C-AEBC-5A9C-6041-FEAAB4D7A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037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363D9E-65CB-04BB-A3DB-4B37C5CE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6BCEE2B-48A8-E40D-40C3-F17FBCBBB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6556E3-6DB4-702C-6334-0F6404180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472F32-E5D9-B68D-3D21-A1C4885AD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09B5CF-78BD-8BD5-9F1B-64A984385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30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DDDF2D4-3A70-E5AD-BCEE-4717EC004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9724F8E-BDCB-581E-1DA3-4C41C956D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8105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3276856-1164-E6F7-7C91-387B6784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8B7017-28D0-AE60-12A0-642BA3219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BF357C-2771-0CF6-FFEA-9367BE9E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2293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8" tIns="45718" rIns="45718" bIns="45718"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  <a:lvl2pPr marL="533400" indent="-228600" defTabSz="412750">
              <a:lnSpc>
                <a:spcPct val="100000"/>
              </a:lnSpc>
              <a:spcBef>
                <a:spcPts val="0"/>
              </a:spcBef>
              <a:defRPr sz="1800" b="1"/>
            </a:lvl2pPr>
            <a:lvl3pPr marL="838200" indent="-228600" defTabSz="412750">
              <a:lnSpc>
                <a:spcPct val="100000"/>
              </a:lnSpc>
              <a:spcBef>
                <a:spcPts val="0"/>
              </a:spcBef>
              <a:defRPr sz="1800" b="1"/>
            </a:lvl3pPr>
            <a:lvl4pPr marL="1143000" indent="-228600" defTabSz="412750">
              <a:lnSpc>
                <a:spcPct val="100000"/>
              </a:lnSpc>
              <a:spcBef>
                <a:spcPts val="0"/>
              </a:spcBef>
              <a:defRPr sz="1800" b="1"/>
            </a:lvl4pPr>
            <a:lvl5pPr marL="1447800" indent="-228600" defTabSz="412750">
              <a:lnSpc>
                <a:spcPct val="100000"/>
              </a:lnSpc>
              <a:spcBef>
                <a:spcPts val="0"/>
              </a:spcBef>
              <a:defRPr sz="1800" b="1"/>
            </a:lvl5pPr>
          </a:lstStyle>
          <a:p>
            <a:r>
              <a:t>Author and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3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numCol="1" spcCol="38100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Presentation Subtitle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770911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Content_Image_P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55E78D7-AB4C-0A46-B721-8E52B7A40A28}"/>
              </a:ext>
            </a:extLst>
          </p:cNvPr>
          <p:cNvSpPr txBox="1">
            <a:spLocks/>
          </p:cNvSpPr>
          <p:nvPr userDrawn="1"/>
        </p:nvSpPr>
        <p:spPr>
          <a:xfrm>
            <a:off x="11735293" y="6501342"/>
            <a:ext cx="409379" cy="225852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1200" b="0" i="0" kern="1200" smtClean="0">
                <a:solidFill>
                  <a:schemeClr val="bg1"/>
                </a:solidFill>
                <a:latin typeface="FIBA" panose="02010500040101020104" pitchFamily="2" charset="0"/>
                <a:ea typeface="FIBA" panose="02010500040101020104" pitchFamily="2" charset="0"/>
                <a:cs typeface="FIBA" panose="02010500040101020104" pitchFamily="2" charset="0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6BB93DC5-C60B-5948-97A9-A3B1846EF5C1}" type="slidenum">
              <a:rPr lang="en-US" altLang="x-none" sz="1333" b="0" i="0" smtClean="0">
                <a:latin typeface="FIBA" panose="02010500040101020104" pitchFamily="2" charset="0"/>
              </a:rPr>
              <a:pPr>
                <a:defRPr/>
              </a:pPr>
              <a:t>‹nr.›</a:t>
            </a:fld>
            <a:endParaRPr lang="en-US" altLang="x-none" sz="1333" b="0" i="0">
              <a:latin typeface="FIBA" panose="02010500040101020104" pitchFamily="2" charset="0"/>
            </a:endParaRP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E61A113-6F8D-D946-8254-6ABDD2D5C56A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451336" y="0"/>
            <a:ext cx="3740665" cy="6858000"/>
          </a:xfrm>
          <a:custGeom>
            <a:avLst/>
            <a:gdLst>
              <a:gd name="connsiteX0" fmla="*/ 0 w 3635375"/>
              <a:gd name="connsiteY0" fmla="*/ 0 h 5143500"/>
              <a:gd name="connsiteX1" fmla="*/ 3635375 w 3635375"/>
              <a:gd name="connsiteY1" fmla="*/ 0 h 5143500"/>
              <a:gd name="connsiteX2" fmla="*/ 3635375 w 3635375"/>
              <a:gd name="connsiteY2" fmla="*/ 5143500 h 5143500"/>
              <a:gd name="connsiteX3" fmla="*/ 0 w 3635375"/>
              <a:gd name="connsiteY3" fmla="*/ 5143500 h 5143500"/>
              <a:gd name="connsiteX4" fmla="*/ 0 w 3635375"/>
              <a:gd name="connsiteY4" fmla="*/ 0 h 5143500"/>
              <a:gd name="connsiteX0" fmla="*/ 0 w 3635375"/>
              <a:gd name="connsiteY0" fmla="*/ 1460500 h 5143500"/>
              <a:gd name="connsiteX1" fmla="*/ 3635375 w 3635375"/>
              <a:gd name="connsiteY1" fmla="*/ 0 h 5143500"/>
              <a:gd name="connsiteX2" fmla="*/ 3635375 w 3635375"/>
              <a:gd name="connsiteY2" fmla="*/ 5143500 h 5143500"/>
              <a:gd name="connsiteX3" fmla="*/ 0 w 3635375"/>
              <a:gd name="connsiteY3" fmla="*/ 5143500 h 5143500"/>
              <a:gd name="connsiteX4" fmla="*/ 0 w 3635375"/>
              <a:gd name="connsiteY4" fmla="*/ 1460500 h 5143500"/>
              <a:gd name="connsiteX0" fmla="*/ 0 w 3635375"/>
              <a:gd name="connsiteY0" fmla="*/ 1372818 h 5143500"/>
              <a:gd name="connsiteX1" fmla="*/ 3635375 w 3635375"/>
              <a:gd name="connsiteY1" fmla="*/ 0 h 5143500"/>
              <a:gd name="connsiteX2" fmla="*/ 3635375 w 3635375"/>
              <a:gd name="connsiteY2" fmla="*/ 5143500 h 5143500"/>
              <a:gd name="connsiteX3" fmla="*/ 0 w 3635375"/>
              <a:gd name="connsiteY3" fmla="*/ 5143500 h 5143500"/>
              <a:gd name="connsiteX4" fmla="*/ 0 w 3635375"/>
              <a:gd name="connsiteY4" fmla="*/ 1372818 h 5143500"/>
              <a:gd name="connsiteX0" fmla="*/ 0 w 3635375"/>
              <a:gd name="connsiteY0" fmla="*/ 1372818 h 5143500"/>
              <a:gd name="connsiteX1" fmla="*/ 3635375 w 3635375"/>
              <a:gd name="connsiteY1" fmla="*/ 0 h 5143500"/>
              <a:gd name="connsiteX2" fmla="*/ 3635375 w 3635375"/>
              <a:gd name="connsiteY2" fmla="*/ 5143500 h 5143500"/>
              <a:gd name="connsiteX3" fmla="*/ 829876 w 3635375"/>
              <a:gd name="connsiteY3" fmla="*/ 5143500 h 5143500"/>
              <a:gd name="connsiteX4" fmla="*/ 0 w 3635375"/>
              <a:gd name="connsiteY4" fmla="*/ 1372818 h 5143500"/>
              <a:gd name="connsiteX0" fmla="*/ 0 w 2805499"/>
              <a:gd name="connsiteY0" fmla="*/ 2832784 h 5143500"/>
              <a:gd name="connsiteX1" fmla="*/ 2805499 w 2805499"/>
              <a:gd name="connsiteY1" fmla="*/ 0 h 5143500"/>
              <a:gd name="connsiteX2" fmla="*/ 2805499 w 2805499"/>
              <a:gd name="connsiteY2" fmla="*/ 5143500 h 5143500"/>
              <a:gd name="connsiteX3" fmla="*/ 0 w 2805499"/>
              <a:gd name="connsiteY3" fmla="*/ 5143500 h 5143500"/>
              <a:gd name="connsiteX4" fmla="*/ 0 w 2805499"/>
              <a:gd name="connsiteY4" fmla="*/ 2832784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05499" h="5143500">
                <a:moveTo>
                  <a:pt x="0" y="2832784"/>
                </a:moveTo>
                <a:lnTo>
                  <a:pt x="2805499" y="0"/>
                </a:lnTo>
                <a:lnTo>
                  <a:pt x="2805499" y="5143500"/>
                </a:lnTo>
                <a:lnTo>
                  <a:pt x="0" y="5143500"/>
                </a:lnTo>
                <a:lnTo>
                  <a:pt x="0" y="2832784"/>
                </a:lnTo>
                <a:close/>
              </a:path>
            </a:pathLst>
          </a:custGeom>
        </p:spPr>
        <p:txBody>
          <a:bodyPr anchor="ctr">
            <a:normAutofit/>
          </a:bodyPr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r>
              <a:rPr lang="en-US"/>
              <a:t>Image goes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651C2C9-4AC5-5F45-B4B5-320C675B8F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1371" y="548680"/>
            <a:ext cx="10725727" cy="576064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marR="0" indent="-169196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33" b="1" cap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2CE47FE-64C7-094C-8666-E0AB80C94F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1368" y="1590510"/>
            <a:ext cx="7680853" cy="480053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67" b="0" i="0"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err="1"/>
              <a:t>SubTitle</a:t>
            </a:r>
            <a:endParaRPr lang="en-US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77CCE75-595D-3C4A-9A52-287E5717738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367" y="2180862"/>
            <a:ext cx="7680855" cy="4224469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237061" marR="0" indent="-23706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600" b="0" i="0"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237061" marR="0" lvl="0" indent="-23706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Content goes here</a:t>
            </a:r>
          </a:p>
          <a:p>
            <a:pPr marL="237061" marR="0" lvl="0" indent="-23706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Content goes here</a:t>
            </a:r>
          </a:p>
          <a:p>
            <a:pPr marL="237061" marR="0" lvl="0" indent="-23706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Content goes here</a:t>
            </a:r>
          </a:p>
          <a:p>
            <a:pPr marL="237061" marR="0" lvl="0" indent="-237061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dirty="0"/>
              <a:t>Content goes here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22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BB_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B4A01"/>
          </a:solidFill>
          <a:ln w="12700">
            <a:solidFill>
              <a:srgbClr val="FB4A0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9088"/>
            <a:ext cx="45720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667085"/>
                </a:solidFill>
                <a:latin typeface="Roboto Condensed"/>
                <a:ea typeface="Roboto Condensed"/>
                <a:cs typeface="Roboto Condensed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B7A40B7-675A-497F-8C64-824022E40C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240" y="297864"/>
            <a:ext cx="900000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15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E3C8753-EBB1-4132-9E6D-17E807BB8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75BD6B9-8531-A42E-A260-013561295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6F66FC-DCD0-7FE6-86E1-6C43D46095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7B04E-3E9C-489F-AE13-E080EBE69DC6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4E29F6-C1E6-3C29-128B-190BE273D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109B223-CB4B-FDE5-790C-99217AA66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28F65E-6679-40F1-BB47-E8CB7E5D2B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84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6" r:id="rId13"/>
    <p:sldLayoutId id="2147483768" r:id="rId14"/>
  </p:sldLayoutIdLst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000033"/>
          </a:solidFill>
          <a:latin typeface="Norwester" panose="00000506000000000000" pitchFamily="50" charset="0"/>
          <a:ea typeface="+mj-ea"/>
          <a:cs typeface="+mj-cs"/>
        </a:defRPr>
      </a:lvl1pPr>
    </p:titleStyle>
    <p:bodyStyle>
      <a:lvl1pPr marL="114300" indent="-114300" algn="l" defTabSz="4572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6040000020004" pitchFamily="2" charset="0"/>
          <a:ea typeface="+mn-ea"/>
          <a:cs typeface="+mn-cs"/>
        </a:defRPr>
      </a:lvl1pPr>
      <a:lvl2pPr marL="342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6040000020004" pitchFamily="2" charset="0"/>
          <a:ea typeface="+mn-ea"/>
          <a:cs typeface="+mn-cs"/>
        </a:defRPr>
      </a:lvl2pPr>
      <a:lvl3pPr marL="571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6040000020004" pitchFamily="2" charset="0"/>
          <a:ea typeface="+mn-ea"/>
          <a:cs typeface="+mn-cs"/>
        </a:defRPr>
      </a:lvl3pPr>
      <a:lvl4pPr marL="800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6040000020004" pitchFamily="2" charset="0"/>
          <a:ea typeface="+mn-ea"/>
          <a:cs typeface="+mn-cs"/>
        </a:defRPr>
      </a:lvl4pPr>
      <a:lvl5pPr marL="10287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 Neue" panose="02000506040000020004" pitchFamily="2" charset="0"/>
          <a:ea typeface="+mn-ea"/>
          <a:cs typeface="+mn-cs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3C55C46-4A89-5DED-B0E2-A75A310EEC7C}"/>
              </a:ext>
            </a:extLst>
          </p:cNvPr>
          <p:cNvSpPr txBox="1"/>
          <p:nvPr/>
        </p:nvSpPr>
        <p:spPr>
          <a:xfrm>
            <a:off x="1461685" y="2459504"/>
            <a:ext cx="945868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4000" dirty="0">
                <a:latin typeface="+mj-lt"/>
              </a:rPr>
              <a:t>DE 3 BELANGRIJKSTE SPELREGELWIJZIGINGEN</a:t>
            </a:r>
          </a:p>
          <a:p>
            <a:pPr algn="ctr"/>
            <a:endParaRPr lang="nl-NL" sz="4000" dirty="0">
              <a:latin typeface="+mj-lt"/>
            </a:endParaRPr>
          </a:p>
          <a:p>
            <a:pPr algn="ctr"/>
            <a:r>
              <a:rPr lang="nl-NL" sz="2400" dirty="0">
                <a:latin typeface="+mj-lt"/>
              </a:rPr>
              <a:t>Geldig vanaf 1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491990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23F55-7300-BA66-D646-0B375A491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DE66923-AF45-A162-373F-3411C98BDEB6}"/>
              </a:ext>
            </a:extLst>
          </p:cNvPr>
          <p:cNvSpPr txBox="1"/>
          <p:nvPr/>
        </p:nvSpPr>
        <p:spPr>
          <a:xfrm>
            <a:off x="677629" y="265365"/>
            <a:ext cx="42860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+mj-lt"/>
              </a:rPr>
              <a:t>ONSPORTIEVE FOUT</a:t>
            </a:r>
            <a:br>
              <a:rPr lang="nl-NL" sz="4000" dirty="0">
                <a:latin typeface="+mj-lt"/>
              </a:rPr>
            </a:br>
            <a:r>
              <a:rPr lang="nl-NL" sz="2400" dirty="0"/>
              <a:t>wordt opgesplitst in 2 soorten</a:t>
            </a:r>
            <a:endParaRPr lang="nl-NL" sz="2400" dirty="0">
              <a:latin typeface="+mj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C0D4D9-63A5-D28C-7E26-E9A5AE675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935" y="1611982"/>
            <a:ext cx="2853182" cy="4279772"/>
          </a:xfrm>
          <a:prstGeom prst="rect">
            <a:avLst/>
          </a:prstGeom>
        </p:spPr>
      </p:pic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AE71C15A-3B4E-E76B-BCA6-BD7641F25F3B}"/>
              </a:ext>
            </a:extLst>
          </p:cNvPr>
          <p:cNvSpPr/>
          <p:nvPr/>
        </p:nvSpPr>
        <p:spPr>
          <a:xfrm>
            <a:off x="4963674" y="1527142"/>
            <a:ext cx="6480466" cy="207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876FEE9C-DC2F-561D-221D-0B7DB0037421}"/>
              </a:ext>
            </a:extLst>
          </p:cNvPr>
          <p:cNvSpPr/>
          <p:nvPr/>
        </p:nvSpPr>
        <p:spPr>
          <a:xfrm>
            <a:off x="4963674" y="3827280"/>
            <a:ext cx="6480466" cy="207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44F58802-56A5-AF0E-C7F5-513F0F30EF29}"/>
              </a:ext>
            </a:extLst>
          </p:cNvPr>
          <p:cNvSpPr/>
          <p:nvPr/>
        </p:nvSpPr>
        <p:spPr>
          <a:xfrm>
            <a:off x="5357569" y="1729819"/>
            <a:ext cx="2438398" cy="419492"/>
          </a:xfrm>
          <a:prstGeom prst="roundRect">
            <a:avLst/>
          </a:prstGeom>
          <a:solidFill>
            <a:srgbClr val="FA4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  <a:latin typeface="+mj-lt"/>
              </a:rPr>
              <a:t>DISRUPTIVE FOUL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5585414E-93A2-070C-D3FF-8103A18EAE12}"/>
              </a:ext>
            </a:extLst>
          </p:cNvPr>
          <p:cNvSpPr/>
          <p:nvPr/>
        </p:nvSpPr>
        <p:spPr>
          <a:xfrm>
            <a:off x="5357569" y="4041741"/>
            <a:ext cx="2438398" cy="41949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  <a:latin typeface="+mj-lt"/>
              </a:rPr>
              <a:t>FLAGRANT FOUL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0F78C00-0668-6559-DB3B-5DD4562036B0}"/>
              </a:ext>
            </a:extLst>
          </p:cNvPr>
          <p:cNvSpPr txBox="1"/>
          <p:nvPr/>
        </p:nvSpPr>
        <p:spPr>
          <a:xfrm>
            <a:off x="5357568" y="2431395"/>
            <a:ext cx="5822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FFFF"/>
                </a:solidFill>
              </a:rPr>
              <a:t>Tactische fout of onnodig contact dat het spel oneerlijk onderbreekt.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F2339719-108C-568E-97A1-79BCDFE4AFC7}"/>
              </a:ext>
            </a:extLst>
          </p:cNvPr>
          <p:cNvSpPr txBox="1"/>
          <p:nvPr/>
        </p:nvSpPr>
        <p:spPr>
          <a:xfrm>
            <a:off x="5357568" y="4762890"/>
            <a:ext cx="5822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FFFF"/>
                </a:solidFill>
              </a:rPr>
              <a:t>Hard, roekeloos of gevaarlijk contact.</a:t>
            </a: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BCEF7407-7C95-05B4-1EBE-CF4C77822131}"/>
              </a:ext>
            </a:extLst>
          </p:cNvPr>
          <p:cNvSpPr/>
          <p:nvPr/>
        </p:nvSpPr>
        <p:spPr>
          <a:xfrm>
            <a:off x="906542" y="6133828"/>
            <a:ext cx="10537597" cy="515217"/>
          </a:xfrm>
          <a:prstGeom prst="roundRect">
            <a:avLst/>
          </a:prstGeom>
          <a:solidFill>
            <a:srgbClr val="FA4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b="1" dirty="0">
                <a:solidFill>
                  <a:srgbClr val="000033"/>
                </a:solidFill>
              </a:rPr>
              <a:t>Straf bij beide soorten fouten: 2 vrije worpen en balbezit bij inworplijn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0C69C42E-00C5-31BE-09D5-D3B5A5CEFC83}"/>
              </a:ext>
            </a:extLst>
          </p:cNvPr>
          <p:cNvSpPr/>
          <p:nvPr/>
        </p:nvSpPr>
        <p:spPr>
          <a:xfrm rot="16200000">
            <a:off x="407200" y="2031197"/>
            <a:ext cx="4407035" cy="340834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24C565DD-0CCF-9125-A357-1D66276D3838}"/>
              </a:ext>
            </a:extLst>
          </p:cNvPr>
          <p:cNvSpPr/>
          <p:nvPr/>
        </p:nvSpPr>
        <p:spPr>
          <a:xfrm>
            <a:off x="8741791" y="1729819"/>
            <a:ext cx="2438398" cy="4194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</a:rPr>
              <a:t>Telt niet mee voor GD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467A48B1-DE0D-4663-9D8F-AED0FDF2CF1E}"/>
              </a:ext>
            </a:extLst>
          </p:cNvPr>
          <p:cNvSpPr/>
          <p:nvPr/>
        </p:nvSpPr>
        <p:spPr>
          <a:xfrm>
            <a:off x="8741791" y="4038665"/>
            <a:ext cx="2438398" cy="41949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</a:rPr>
              <a:t>Telt wel mee voor GD</a:t>
            </a:r>
          </a:p>
        </p:txBody>
      </p:sp>
    </p:spTree>
    <p:extLst>
      <p:ext uri="{BB962C8B-B14F-4D97-AF65-F5344CB8AC3E}">
        <p14:creationId xmlns:p14="http://schemas.microsoft.com/office/powerpoint/2010/main" val="218566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0B68B-6D52-853E-DD53-D0D1A7E30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5E27E6F-80E5-E463-357C-9438FCE60B05}"/>
              </a:ext>
            </a:extLst>
          </p:cNvPr>
          <p:cNvSpPr txBox="1"/>
          <p:nvPr/>
        </p:nvSpPr>
        <p:spPr>
          <a:xfrm>
            <a:off x="677629" y="265365"/>
            <a:ext cx="53744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+mj-lt"/>
              </a:rPr>
              <a:t>TECHNISCHE FOUT</a:t>
            </a:r>
            <a:br>
              <a:rPr lang="nl-NL" sz="4000" dirty="0">
                <a:latin typeface="+mj-lt"/>
              </a:rPr>
            </a:br>
            <a:r>
              <a:rPr lang="nl-NL" sz="2400" dirty="0"/>
              <a:t>wordt opgesplitst in categorie 1 en 2</a:t>
            </a:r>
            <a:endParaRPr lang="nl-NL" sz="2400" dirty="0">
              <a:latin typeface="+mj-lt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C5BA2492-234B-178D-56D0-04B177DCAF2D}"/>
              </a:ext>
            </a:extLst>
          </p:cNvPr>
          <p:cNvSpPr/>
          <p:nvPr/>
        </p:nvSpPr>
        <p:spPr>
          <a:xfrm>
            <a:off x="4963674" y="3864737"/>
            <a:ext cx="6480466" cy="207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D4A6D397-D99C-8632-7908-EAF009C51430}"/>
              </a:ext>
            </a:extLst>
          </p:cNvPr>
          <p:cNvSpPr/>
          <p:nvPr/>
        </p:nvSpPr>
        <p:spPr>
          <a:xfrm>
            <a:off x="4963674" y="1531852"/>
            <a:ext cx="6480466" cy="207389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A0CE1AB5-3F51-74DE-4F0C-46845FC59528}"/>
              </a:ext>
            </a:extLst>
          </p:cNvPr>
          <p:cNvSpPr/>
          <p:nvPr/>
        </p:nvSpPr>
        <p:spPr>
          <a:xfrm>
            <a:off x="5357569" y="4067414"/>
            <a:ext cx="2438398" cy="419492"/>
          </a:xfrm>
          <a:prstGeom prst="roundRect">
            <a:avLst/>
          </a:prstGeom>
          <a:solidFill>
            <a:srgbClr val="FA4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  <a:latin typeface="+mj-lt"/>
              </a:rPr>
              <a:t>CATEGORIE 2</a:t>
            </a:r>
          </a:p>
        </p:txBody>
      </p:sp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2B5E62A4-C09F-5D3A-13D0-ACF2BBC2C0C5}"/>
              </a:ext>
            </a:extLst>
          </p:cNvPr>
          <p:cNvSpPr/>
          <p:nvPr/>
        </p:nvSpPr>
        <p:spPr>
          <a:xfrm>
            <a:off x="5357569" y="1746313"/>
            <a:ext cx="2438398" cy="41949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  <a:latin typeface="+mj-lt"/>
              </a:rPr>
              <a:t>CATEGORIE 1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44F1E14-13D3-D9A5-A55D-C29E4EE1CE96}"/>
              </a:ext>
            </a:extLst>
          </p:cNvPr>
          <p:cNvSpPr txBox="1"/>
          <p:nvPr/>
        </p:nvSpPr>
        <p:spPr>
          <a:xfrm>
            <a:off x="5357568" y="2393031"/>
            <a:ext cx="58226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FFFF"/>
                </a:solidFill>
              </a:rPr>
              <a:t>Ernstiger gedrag</a:t>
            </a:r>
            <a:br>
              <a:rPr lang="nl-NL" sz="2400" dirty="0">
                <a:solidFill>
                  <a:srgbClr val="FFFFFF"/>
                </a:solidFill>
              </a:rPr>
            </a:br>
            <a:r>
              <a:rPr lang="nl-NL" sz="2000" dirty="0">
                <a:solidFill>
                  <a:srgbClr val="FFFFFF"/>
                </a:solidFill>
              </a:rPr>
              <a:t>bijvoorbeeld beledigen, provoceren of faken</a:t>
            </a: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CF73010F-D8F9-A0E4-5DCD-A3E05B77040C}"/>
              </a:ext>
            </a:extLst>
          </p:cNvPr>
          <p:cNvSpPr/>
          <p:nvPr/>
        </p:nvSpPr>
        <p:spPr>
          <a:xfrm>
            <a:off x="906542" y="6208287"/>
            <a:ext cx="10537597" cy="419492"/>
          </a:xfrm>
          <a:prstGeom prst="roundRect">
            <a:avLst/>
          </a:prstGeom>
          <a:solidFill>
            <a:srgbClr val="FA4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rgbClr val="000033"/>
                </a:solidFill>
              </a:rPr>
              <a:t>Straf bij beide categorieën: 1 vrije worp en verder waar spel werd onderbroken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6937D1B0-B6DF-3F3C-F786-1A14E5DC3886}"/>
              </a:ext>
            </a:extLst>
          </p:cNvPr>
          <p:cNvSpPr/>
          <p:nvPr/>
        </p:nvSpPr>
        <p:spPr>
          <a:xfrm rot="16200000">
            <a:off x="407200" y="2031197"/>
            <a:ext cx="4407035" cy="340834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: afgeronde hoeken 16">
            <a:extLst>
              <a:ext uri="{FF2B5EF4-FFF2-40B4-BE49-F238E27FC236}">
                <a16:creationId xmlns:a16="http://schemas.microsoft.com/office/drawing/2014/main" id="{CAA0B9D5-0A40-A642-1A80-5BFCA0F4DFDB}"/>
              </a:ext>
            </a:extLst>
          </p:cNvPr>
          <p:cNvSpPr/>
          <p:nvPr/>
        </p:nvSpPr>
        <p:spPr>
          <a:xfrm>
            <a:off x="8741791" y="4067414"/>
            <a:ext cx="2438398" cy="419492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</a:rPr>
              <a:t>Telt niet mee voor GD</a:t>
            </a:r>
          </a:p>
        </p:txBody>
      </p:sp>
      <p:sp>
        <p:nvSpPr>
          <p:cNvPr id="18" name="Rechthoek: afgeronde hoeken 17">
            <a:extLst>
              <a:ext uri="{FF2B5EF4-FFF2-40B4-BE49-F238E27FC236}">
                <a16:creationId xmlns:a16="http://schemas.microsoft.com/office/drawing/2014/main" id="{A8E55488-07E8-ECE4-7312-3178B2C6B0D9}"/>
              </a:ext>
            </a:extLst>
          </p:cNvPr>
          <p:cNvSpPr/>
          <p:nvPr/>
        </p:nvSpPr>
        <p:spPr>
          <a:xfrm>
            <a:off x="8741791" y="1743237"/>
            <a:ext cx="2438398" cy="419492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srgbClr val="000033"/>
                </a:solidFill>
              </a:rPr>
              <a:t>Telt wel mee voor GD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C78EECC-0737-F55D-8412-8014CEA0C3A9}"/>
              </a:ext>
            </a:extLst>
          </p:cNvPr>
          <p:cNvSpPr txBox="1"/>
          <p:nvPr/>
        </p:nvSpPr>
        <p:spPr>
          <a:xfrm>
            <a:off x="5357568" y="4689583"/>
            <a:ext cx="58226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FFFFFF"/>
                </a:solidFill>
              </a:rPr>
              <a:t>Lichter of administratief</a:t>
            </a:r>
            <a:br>
              <a:rPr lang="nl-NL" sz="2400" dirty="0">
                <a:solidFill>
                  <a:srgbClr val="FFFFFF"/>
                </a:solidFill>
              </a:rPr>
            </a:br>
            <a:r>
              <a:rPr lang="nl-NL" sz="2000" dirty="0">
                <a:solidFill>
                  <a:srgbClr val="FFFFFF"/>
                </a:solidFill>
              </a:rPr>
              <a:t>bijvoorbeeld vertragen van het spel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676AA1B-A16F-9355-AB30-E5F957F985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234"/>
          <a:stretch>
            <a:fillRect/>
          </a:stretch>
        </p:blipFill>
        <p:spPr>
          <a:xfrm>
            <a:off x="1093995" y="1611982"/>
            <a:ext cx="3220896" cy="385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60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42566-CC5D-664A-236E-AAB8CAF0E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7BCA9CB4-7AC1-72E5-A621-2458E39E02CF}"/>
              </a:ext>
            </a:extLst>
          </p:cNvPr>
          <p:cNvSpPr txBox="1"/>
          <p:nvPr/>
        </p:nvSpPr>
        <p:spPr>
          <a:xfrm>
            <a:off x="677629" y="265365"/>
            <a:ext cx="58201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+mj-lt"/>
              </a:rPr>
              <a:t>SCHOTPOGING</a:t>
            </a:r>
            <a:br>
              <a:rPr lang="nl-NL" sz="4000" dirty="0">
                <a:latin typeface="+mj-lt"/>
              </a:rPr>
            </a:br>
            <a:r>
              <a:rPr lang="nl-NL" sz="2400" dirty="0"/>
              <a:t>het startmoment is scherper omschreven</a:t>
            </a:r>
            <a:endParaRPr lang="nl-NL" sz="2400" dirty="0">
              <a:latin typeface="+mj-lt"/>
            </a:endParaRPr>
          </a:p>
        </p:txBody>
      </p:sp>
      <p:sp>
        <p:nvSpPr>
          <p:cNvPr id="13" name="Rechthoek: afgeronde hoeken 12">
            <a:extLst>
              <a:ext uri="{FF2B5EF4-FFF2-40B4-BE49-F238E27FC236}">
                <a16:creationId xmlns:a16="http://schemas.microsoft.com/office/drawing/2014/main" id="{762683EB-B6EF-25B4-B1A9-E2566C3058EE}"/>
              </a:ext>
            </a:extLst>
          </p:cNvPr>
          <p:cNvSpPr/>
          <p:nvPr/>
        </p:nvSpPr>
        <p:spPr>
          <a:xfrm>
            <a:off x="827201" y="5816010"/>
            <a:ext cx="10537597" cy="776626"/>
          </a:xfrm>
          <a:prstGeom prst="roundRect">
            <a:avLst/>
          </a:prstGeom>
          <a:solidFill>
            <a:srgbClr val="FA4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200" b="1" dirty="0">
                <a:solidFill>
                  <a:srgbClr val="000033"/>
                </a:solidFill>
              </a:rPr>
              <a:t>Schot vanaf eigen helft is geen doelpoging meer en dus geen vrije worpen</a:t>
            </a:r>
            <a:br>
              <a:rPr lang="nl-NL" sz="2000" b="1" dirty="0">
                <a:solidFill>
                  <a:srgbClr val="000033"/>
                </a:solidFill>
              </a:rPr>
            </a:br>
            <a:r>
              <a:rPr lang="nl-NL" sz="1600" b="1" dirty="0">
                <a:solidFill>
                  <a:srgbClr val="000033"/>
                </a:solidFill>
              </a:rPr>
              <a:t>behalve direct voor het aflopen van de wedstrijdklok of schotklok</a:t>
            </a: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26EA0F3B-85E8-2DC5-E99A-EA9BBEC24871}"/>
              </a:ext>
            </a:extLst>
          </p:cNvPr>
          <p:cNvSpPr/>
          <p:nvPr/>
        </p:nvSpPr>
        <p:spPr>
          <a:xfrm>
            <a:off x="827199" y="1531852"/>
            <a:ext cx="5112000" cy="39651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9924187F-2229-76BD-2FFB-63B081A70113}"/>
              </a:ext>
            </a:extLst>
          </p:cNvPr>
          <p:cNvSpPr/>
          <p:nvPr/>
        </p:nvSpPr>
        <p:spPr>
          <a:xfrm>
            <a:off x="6252798" y="1521220"/>
            <a:ext cx="5112000" cy="396518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1A85D05-AD74-77AD-2C40-81A173943073}"/>
              </a:ext>
            </a:extLst>
          </p:cNvPr>
          <p:cNvSpPr txBox="1"/>
          <p:nvPr/>
        </p:nvSpPr>
        <p:spPr>
          <a:xfrm>
            <a:off x="1061644" y="1672192"/>
            <a:ext cx="433969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NL" sz="2000" b="1" dirty="0">
                <a:solidFill>
                  <a:srgbClr val="FA4A00"/>
                </a:solidFill>
              </a:rPr>
              <a:t>JUMPSCHOT</a:t>
            </a:r>
          </a:p>
          <a:p>
            <a:pPr>
              <a:spcAft>
                <a:spcPts val="600"/>
              </a:spcAft>
            </a:pPr>
            <a:r>
              <a:rPr lang="nl-NL" sz="2000" b="1" dirty="0"/>
              <a:t>Bal EN schouders gaan omhoog richting de basket.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9E8CE28-1268-F699-2292-179DA520C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000" y="2464187"/>
            <a:ext cx="2014809" cy="3022214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2C011C8E-E945-52B7-2D9F-E669388BAA33}"/>
              </a:ext>
            </a:extLst>
          </p:cNvPr>
          <p:cNvSpPr txBox="1"/>
          <p:nvPr/>
        </p:nvSpPr>
        <p:spPr>
          <a:xfrm>
            <a:off x="6563128" y="1672191"/>
            <a:ext cx="467548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NL" sz="2000" b="1" dirty="0">
                <a:solidFill>
                  <a:srgbClr val="FA4A00"/>
                </a:solidFill>
              </a:rPr>
              <a:t>DRIVE NAAR DE BASKET</a:t>
            </a:r>
          </a:p>
          <a:p>
            <a:pPr>
              <a:spcAft>
                <a:spcPts val="600"/>
              </a:spcAft>
            </a:pPr>
            <a:r>
              <a:rPr lang="nl-NL" sz="1900" b="1" dirty="0"/>
              <a:t>Start bij oppakken van de bal en een doorgaande beweging naar de basket.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F48E5EC9-D2CE-4822-0A8C-702E2F2CB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8116" y="2804188"/>
            <a:ext cx="1741363" cy="2612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58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55882-CEF1-434B-F7AC-325A2ACE2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122B21E-2B05-1EC5-043C-631E333B140D}"/>
              </a:ext>
            </a:extLst>
          </p:cNvPr>
          <p:cNvSpPr txBox="1"/>
          <p:nvPr/>
        </p:nvSpPr>
        <p:spPr>
          <a:xfrm>
            <a:off x="656364" y="394538"/>
            <a:ext cx="84359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latin typeface="+mj-lt"/>
              </a:rPr>
              <a:t>GEVOLGEN VOOR SCOREFORMULIER (DWF)</a:t>
            </a:r>
            <a:endParaRPr lang="nl-NL" sz="2400" dirty="0">
              <a:latin typeface="+mj-lt"/>
            </a:endParaRPr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229C48D6-BF00-72E3-CC5E-3FF81FD185BB}"/>
              </a:ext>
            </a:extLst>
          </p:cNvPr>
          <p:cNvSpPr/>
          <p:nvPr/>
        </p:nvSpPr>
        <p:spPr>
          <a:xfrm>
            <a:off x="609599" y="1440734"/>
            <a:ext cx="3780000" cy="416798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EF9DAE6C-5966-8020-9B63-1EE6B2E55ACA}"/>
              </a:ext>
            </a:extLst>
          </p:cNvPr>
          <p:cNvSpPr/>
          <p:nvPr/>
        </p:nvSpPr>
        <p:spPr>
          <a:xfrm>
            <a:off x="4579140" y="1464534"/>
            <a:ext cx="3780000" cy="4101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E7787EAA-18C3-219B-0E4D-68056EFBE34C}"/>
              </a:ext>
            </a:extLst>
          </p:cNvPr>
          <p:cNvSpPr txBox="1"/>
          <p:nvPr/>
        </p:nvSpPr>
        <p:spPr>
          <a:xfrm>
            <a:off x="4971406" y="1782537"/>
            <a:ext cx="3183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NL" sz="2000" b="1" dirty="0">
                <a:solidFill>
                  <a:srgbClr val="FA4A00"/>
                </a:solidFill>
              </a:rPr>
              <a:t>TECHNISCHE FOUT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75CFF15-2C24-AE6F-4D61-0B74EE0DF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438" y="2434234"/>
            <a:ext cx="3417207" cy="257239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05314C3-BC12-0E6D-ED4A-EA979E57548B}"/>
              </a:ext>
            </a:extLst>
          </p:cNvPr>
          <p:cNvSpPr txBox="1"/>
          <p:nvPr/>
        </p:nvSpPr>
        <p:spPr>
          <a:xfrm>
            <a:off x="660854" y="1782537"/>
            <a:ext cx="369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NL" sz="2000" b="1" dirty="0">
                <a:solidFill>
                  <a:srgbClr val="FA4A00"/>
                </a:solidFill>
              </a:rPr>
              <a:t>DISRUPTIVE EN FLAGRANT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B5DCBE9-FE0D-9725-BA85-8A35F96EB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39" y="2434234"/>
            <a:ext cx="3374918" cy="2587392"/>
          </a:xfrm>
          <a:prstGeom prst="rect">
            <a:avLst/>
          </a:prstGeom>
        </p:spPr>
      </p:pic>
      <p:sp>
        <p:nvSpPr>
          <p:cNvPr id="45" name="Text 42">
            <a:extLst>
              <a:ext uri="{FF2B5EF4-FFF2-40B4-BE49-F238E27FC236}">
                <a16:creationId xmlns:a16="http://schemas.microsoft.com/office/drawing/2014/main" id="{6DD2D06A-5A6C-A64A-2EBE-1FE794FB65F8}"/>
              </a:ext>
            </a:extLst>
          </p:cNvPr>
          <p:cNvSpPr/>
          <p:nvPr/>
        </p:nvSpPr>
        <p:spPr>
          <a:xfrm>
            <a:off x="8859889" y="2647135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DI</a:t>
            </a:r>
            <a:endParaRPr lang="en-US" sz="1300" dirty="0"/>
          </a:p>
        </p:txBody>
      </p:sp>
      <p:sp>
        <p:nvSpPr>
          <p:cNvPr id="46" name="Text 43">
            <a:extLst>
              <a:ext uri="{FF2B5EF4-FFF2-40B4-BE49-F238E27FC236}">
                <a16:creationId xmlns:a16="http://schemas.microsoft.com/office/drawing/2014/main" id="{56A0CB10-1C80-9B78-E8AB-26473E32E795}"/>
              </a:ext>
            </a:extLst>
          </p:cNvPr>
          <p:cNvSpPr/>
          <p:nvPr/>
        </p:nvSpPr>
        <p:spPr>
          <a:xfrm>
            <a:off x="9271369" y="2628847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Disruptive player</a:t>
            </a:r>
            <a:endParaRPr lang="en-US" sz="1300" dirty="0"/>
          </a:p>
        </p:txBody>
      </p:sp>
      <p:sp>
        <p:nvSpPr>
          <p:cNvPr id="47" name="Shape 44">
            <a:extLst>
              <a:ext uri="{FF2B5EF4-FFF2-40B4-BE49-F238E27FC236}">
                <a16:creationId xmlns:a16="http://schemas.microsoft.com/office/drawing/2014/main" id="{2CB6E714-4FA1-6A07-E449-3ED5D0864C61}"/>
              </a:ext>
            </a:extLst>
          </p:cNvPr>
          <p:cNvSpPr/>
          <p:nvPr/>
        </p:nvSpPr>
        <p:spPr>
          <a:xfrm>
            <a:off x="8859889" y="2894023"/>
            <a:ext cx="310896" cy="256032"/>
          </a:xfrm>
          <a:prstGeom prst="ellipse">
            <a:avLst/>
          </a:prstGeom>
          <a:solidFill>
            <a:srgbClr val="FFFFFF">
              <a:alpha val="0"/>
            </a:srgbClr>
          </a:solidFill>
          <a:ln w="13970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 sz="1300"/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2B016763-4480-CC38-9A3D-AF876EEC44F9}"/>
              </a:ext>
            </a:extLst>
          </p:cNvPr>
          <p:cNvSpPr/>
          <p:nvPr/>
        </p:nvSpPr>
        <p:spPr>
          <a:xfrm>
            <a:off x="8859889" y="2930599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FL</a:t>
            </a:r>
            <a:endParaRPr lang="en-US" sz="1300" dirty="0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9C284CB3-BDEA-E0E3-91FB-87822987C790}"/>
              </a:ext>
            </a:extLst>
          </p:cNvPr>
          <p:cNvSpPr/>
          <p:nvPr/>
        </p:nvSpPr>
        <p:spPr>
          <a:xfrm>
            <a:off x="9271369" y="2912311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Flagrant player</a:t>
            </a:r>
            <a:endParaRPr lang="en-US" sz="1300" dirty="0"/>
          </a:p>
        </p:txBody>
      </p:sp>
      <p:sp>
        <p:nvSpPr>
          <p:cNvPr id="50" name="Shape 47">
            <a:extLst>
              <a:ext uri="{FF2B5EF4-FFF2-40B4-BE49-F238E27FC236}">
                <a16:creationId xmlns:a16="http://schemas.microsoft.com/office/drawing/2014/main" id="{F3F7FA7A-7F93-A9CF-F8AC-AEB4DE426231}"/>
              </a:ext>
            </a:extLst>
          </p:cNvPr>
          <p:cNvSpPr/>
          <p:nvPr/>
        </p:nvSpPr>
        <p:spPr>
          <a:xfrm>
            <a:off x="8859889" y="3177487"/>
            <a:ext cx="310896" cy="256032"/>
          </a:xfrm>
          <a:prstGeom prst="ellipse">
            <a:avLst/>
          </a:prstGeom>
          <a:solidFill>
            <a:srgbClr val="FFFFFF">
              <a:alpha val="0"/>
            </a:srgbClr>
          </a:solidFill>
          <a:ln w="13970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 sz="1300"/>
          </a:p>
        </p:txBody>
      </p:sp>
      <p:sp>
        <p:nvSpPr>
          <p:cNvPr id="51" name="Text 48">
            <a:extLst>
              <a:ext uri="{FF2B5EF4-FFF2-40B4-BE49-F238E27FC236}">
                <a16:creationId xmlns:a16="http://schemas.microsoft.com/office/drawing/2014/main" id="{F950283E-8BAF-E29C-A753-82179D2737E8}"/>
              </a:ext>
            </a:extLst>
          </p:cNvPr>
          <p:cNvSpPr/>
          <p:nvPr/>
        </p:nvSpPr>
        <p:spPr>
          <a:xfrm>
            <a:off x="8859889" y="3214063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T</a:t>
            </a:r>
            <a:endParaRPr lang="en-US" sz="1300" dirty="0"/>
          </a:p>
        </p:txBody>
      </p:sp>
      <p:sp>
        <p:nvSpPr>
          <p:cNvPr id="52" name="Text 49">
            <a:extLst>
              <a:ext uri="{FF2B5EF4-FFF2-40B4-BE49-F238E27FC236}">
                <a16:creationId xmlns:a16="http://schemas.microsoft.com/office/drawing/2014/main" id="{79B01A32-BD41-2D67-7A6B-5A96F6065C24}"/>
              </a:ext>
            </a:extLst>
          </p:cNvPr>
          <p:cNvSpPr/>
          <p:nvPr/>
        </p:nvSpPr>
        <p:spPr>
          <a:xfrm>
            <a:off x="9271369" y="3195775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Technical T1 player</a:t>
            </a:r>
            <a:endParaRPr lang="en-US" sz="1300" dirty="0"/>
          </a:p>
        </p:txBody>
      </p:sp>
      <p:sp>
        <p:nvSpPr>
          <p:cNvPr id="53" name="Text 50">
            <a:extLst>
              <a:ext uri="{FF2B5EF4-FFF2-40B4-BE49-F238E27FC236}">
                <a16:creationId xmlns:a16="http://schemas.microsoft.com/office/drawing/2014/main" id="{F6481F78-5E93-BEA0-B7B9-1115E80686AA}"/>
              </a:ext>
            </a:extLst>
          </p:cNvPr>
          <p:cNvSpPr/>
          <p:nvPr/>
        </p:nvSpPr>
        <p:spPr>
          <a:xfrm>
            <a:off x="8859889" y="3497527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T</a:t>
            </a:r>
            <a:endParaRPr lang="en-US" sz="1300" dirty="0"/>
          </a:p>
        </p:txBody>
      </p:sp>
      <p:sp>
        <p:nvSpPr>
          <p:cNvPr id="54" name="Text 51">
            <a:extLst>
              <a:ext uri="{FF2B5EF4-FFF2-40B4-BE49-F238E27FC236}">
                <a16:creationId xmlns:a16="http://schemas.microsoft.com/office/drawing/2014/main" id="{88814883-107F-E795-6E30-7629350712FF}"/>
              </a:ext>
            </a:extLst>
          </p:cNvPr>
          <p:cNvSpPr/>
          <p:nvPr/>
        </p:nvSpPr>
        <p:spPr>
          <a:xfrm>
            <a:off x="9271369" y="3479239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Technical T2 player</a:t>
            </a:r>
            <a:endParaRPr lang="en-US" sz="1300" dirty="0"/>
          </a:p>
        </p:txBody>
      </p:sp>
      <p:sp>
        <p:nvSpPr>
          <p:cNvPr id="55" name="Shape 52">
            <a:extLst>
              <a:ext uri="{FF2B5EF4-FFF2-40B4-BE49-F238E27FC236}">
                <a16:creationId xmlns:a16="http://schemas.microsoft.com/office/drawing/2014/main" id="{F1ACAB25-7B84-62FC-B9BE-C1894A29CFA2}"/>
              </a:ext>
            </a:extLst>
          </p:cNvPr>
          <p:cNvSpPr/>
          <p:nvPr/>
        </p:nvSpPr>
        <p:spPr>
          <a:xfrm>
            <a:off x="8859889" y="3744415"/>
            <a:ext cx="310896" cy="256032"/>
          </a:xfrm>
          <a:prstGeom prst="ellipse">
            <a:avLst/>
          </a:prstGeom>
          <a:solidFill>
            <a:srgbClr val="FFFFFF">
              <a:alpha val="0"/>
            </a:srgbClr>
          </a:solidFill>
          <a:ln w="13970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 sz="1300"/>
          </a:p>
        </p:txBody>
      </p:sp>
      <p:sp>
        <p:nvSpPr>
          <p:cNvPr id="56" name="Text 53">
            <a:extLst>
              <a:ext uri="{FF2B5EF4-FFF2-40B4-BE49-F238E27FC236}">
                <a16:creationId xmlns:a16="http://schemas.microsoft.com/office/drawing/2014/main" id="{F3517C6F-A342-ECB9-C083-E54AF0882BF0}"/>
              </a:ext>
            </a:extLst>
          </p:cNvPr>
          <p:cNvSpPr/>
          <p:nvPr/>
        </p:nvSpPr>
        <p:spPr>
          <a:xfrm>
            <a:off x="8859889" y="3780991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C</a:t>
            </a:r>
            <a:endParaRPr lang="en-US" sz="1300" dirty="0"/>
          </a:p>
        </p:txBody>
      </p:sp>
      <p:sp>
        <p:nvSpPr>
          <p:cNvPr id="57" name="Text 54">
            <a:extLst>
              <a:ext uri="{FF2B5EF4-FFF2-40B4-BE49-F238E27FC236}">
                <a16:creationId xmlns:a16="http://schemas.microsoft.com/office/drawing/2014/main" id="{A9200B6B-E102-AD5E-B7B4-09DB4B058F6F}"/>
              </a:ext>
            </a:extLst>
          </p:cNvPr>
          <p:cNvSpPr/>
          <p:nvPr/>
        </p:nvSpPr>
        <p:spPr>
          <a:xfrm>
            <a:off x="9271368" y="3762703"/>
            <a:ext cx="202998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Technical T1 head coach</a:t>
            </a:r>
            <a:endParaRPr lang="en-US" sz="1300" dirty="0"/>
          </a:p>
        </p:txBody>
      </p:sp>
      <p:sp>
        <p:nvSpPr>
          <p:cNvPr id="58" name="Shape 55">
            <a:extLst>
              <a:ext uri="{FF2B5EF4-FFF2-40B4-BE49-F238E27FC236}">
                <a16:creationId xmlns:a16="http://schemas.microsoft.com/office/drawing/2014/main" id="{FBF240D5-70E0-074A-5ED4-07933025C1A4}"/>
              </a:ext>
            </a:extLst>
          </p:cNvPr>
          <p:cNvSpPr/>
          <p:nvPr/>
        </p:nvSpPr>
        <p:spPr>
          <a:xfrm>
            <a:off x="8859889" y="4038512"/>
            <a:ext cx="310896" cy="256032"/>
          </a:xfrm>
          <a:prstGeom prst="ellipse">
            <a:avLst/>
          </a:prstGeom>
          <a:solidFill>
            <a:srgbClr val="FFFFFF">
              <a:alpha val="0"/>
            </a:srgbClr>
          </a:solidFill>
          <a:ln w="13970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 sz="1300"/>
          </a:p>
        </p:txBody>
      </p:sp>
      <p:sp>
        <p:nvSpPr>
          <p:cNvPr id="59" name="Text 56">
            <a:extLst>
              <a:ext uri="{FF2B5EF4-FFF2-40B4-BE49-F238E27FC236}">
                <a16:creationId xmlns:a16="http://schemas.microsoft.com/office/drawing/2014/main" id="{FE70138A-6E9F-2697-4BD3-091C52BE6201}"/>
              </a:ext>
            </a:extLst>
          </p:cNvPr>
          <p:cNvSpPr/>
          <p:nvPr/>
        </p:nvSpPr>
        <p:spPr>
          <a:xfrm>
            <a:off x="8859889" y="4075088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B</a:t>
            </a:r>
            <a:endParaRPr lang="en-US" sz="1300" dirty="0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3C76A073-B9F1-2E72-4833-330824387CDD}"/>
              </a:ext>
            </a:extLst>
          </p:cNvPr>
          <p:cNvSpPr/>
          <p:nvPr/>
        </p:nvSpPr>
        <p:spPr>
          <a:xfrm>
            <a:off x="9271369" y="4046167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Technical T1 bench</a:t>
            </a:r>
            <a:endParaRPr lang="en-US" sz="1300" dirty="0"/>
          </a:p>
        </p:txBody>
      </p:sp>
      <p:sp>
        <p:nvSpPr>
          <p:cNvPr id="61" name="Shape 58">
            <a:extLst>
              <a:ext uri="{FF2B5EF4-FFF2-40B4-BE49-F238E27FC236}">
                <a16:creationId xmlns:a16="http://schemas.microsoft.com/office/drawing/2014/main" id="{674AF530-0A02-0217-90AC-8D4FF5599384}"/>
              </a:ext>
            </a:extLst>
          </p:cNvPr>
          <p:cNvSpPr/>
          <p:nvPr/>
        </p:nvSpPr>
        <p:spPr>
          <a:xfrm>
            <a:off x="8859889" y="4375141"/>
            <a:ext cx="310896" cy="256032"/>
          </a:xfrm>
          <a:prstGeom prst="ellipse">
            <a:avLst/>
          </a:prstGeom>
          <a:solidFill>
            <a:srgbClr val="FFFFFF">
              <a:alpha val="0"/>
            </a:srgbClr>
          </a:solidFill>
          <a:ln w="13970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 sz="1300"/>
          </a:p>
        </p:txBody>
      </p:sp>
      <p:sp>
        <p:nvSpPr>
          <p:cNvPr id="62" name="Text 59">
            <a:extLst>
              <a:ext uri="{FF2B5EF4-FFF2-40B4-BE49-F238E27FC236}">
                <a16:creationId xmlns:a16="http://schemas.microsoft.com/office/drawing/2014/main" id="{89B1FE1C-C398-44EB-E7CD-3F4AFAB634EE}"/>
              </a:ext>
            </a:extLst>
          </p:cNvPr>
          <p:cNvSpPr/>
          <p:nvPr/>
        </p:nvSpPr>
        <p:spPr>
          <a:xfrm>
            <a:off x="8859889" y="4432983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2939"/>
                </a:solidFill>
                <a:ea typeface="Roboto Condensed" pitchFamily="34" charset="-122"/>
                <a:cs typeface="Roboto Condensed" pitchFamily="34" charset="-120"/>
              </a:rPr>
              <a:t>BD</a:t>
            </a:r>
            <a:endParaRPr lang="en-US" sz="1300" dirty="0"/>
          </a:p>
        </p:txBody>
      </p:sp>
      <p:sp>
        <p:nvSpPr>
          <p:cNvPr id="63" name="Text 60">
            <a:extLst>
              <a:ext uri="{FF2B5EF4-FFF2-40B4-BE49-F238E27FC236}">
                <a16:creationId xmlns:a16="http://schemas.microsoft.com/office/drawing/2014/main" id="{C6F86A58-F805-C498-DF64-0BB27EF68698}"/>
              </a:ext>
            </a:extLst>
          </p:cNvPr>
          <p:cNvSpPr/>
          <p:nvPr/>
        </p:nvSpPr>
        <p:spPr>
          <a:xfrm>
            <a:off x="9271369" y="4329630"/>
            <a:ext cx="1828800" cy="3912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085"/>
                </a:solidFill>
                <a:ea typeface="Aptos" pitchFamily="34" charset="-122"/>
                <a:cs typeface="Aptos" pitchFamily="34" charset="-120"/>
              </a:rPr>
              <a:t>T1 disqualifying foul delegation member</a:t>
            </a:r>
            <a:endParaRPr lang="en-US" sz="1300" dirty="0"/>
          </a:p>
        </p:txBody>
      </p:sp>
      <p:sp>
        <p:nvSpPr>
          <p:cNvPr id="64" name="Shape 61">
            <a:extLst>
              <a:ext uri="{FF2B5EF4-FFF2-40B4-BE49-F238E27FC236}">
                <a16:creationId xmlns:a16="http://schemas.microsoft.com/office/drawing/2014/main" id="{412D3424-12CA-426A-E723-B6E9538FF1E7}"/>
              </a:ext>
            </a:extLst>
          </p:cNvPr>
          <p:cNvSpPr/>
          <p:nvPr/>
        </p:nvSpPr>
        <p:spPr>
          <a:xfrm>
            <a:off x="609600" y="5794505"/>
            <a:ext cx="10972800" cy="860506"/>
          </a:xfrm>
          <a:prstGeom prst="roundRect">
            <a:avLst>
              <a:gd name="adj" fmla="val 6504"/>
            </a:avLst>
          </a:prstGeom>
          <a:solidFill>
            <a:srgbClr val="1D2939"/>
          </a:solidFill>
          <a:ln w="12700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5" name="Text 62">
            <a:extLst>
              <a:ext uri="{FF2B5EF4-FFF2-40B4-BE49-F238E27FC236}">
                <a16:creationId xmlns:a16="http://schemas.microsoft.com/office/drawing/2014/main" id="{39F8C7E3-D7F8-E6D0-14D1-4AD35459325F}"/>
              </a:ext>
            </a:extLst>
          </p:cNvPr>
          <p:cNvSpPr/>
          <p:nvPr/>
        </p:nvSpPr>
        <p:spPr>
          <a:xfrm>
            <a:off x="768558" y="6084263"/>
            <a:ext cx="161521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+mj-lt"/>
                <a:ea typeface="Roboto Condensed" pitchFamily="34" charset="-122"/>
                <a:cs typeface="Roboto Condensed" pitchFamily="34" charset="-120"/>
              </a:rPr>
              <a:t>NIEUW PRINCIPE</a:t>
            </a:r>
            <a:endParaRPr lang="en-US" dirty="0">
              <a:latin typeface="+mj-lt"/>
            </a:endParaRPr>
          </a:p>
        </p:txBody>
      </p:sp>
      <p:sp>
        <p:nvSpPr>
          <p:cNvPr id="66" name="Text 63">
            <a:extLst>
              <a:ext uri="{FF2B5EF4-FFF2-40B4-BE49-F238E27FC236}">
                <a16:creationId xmlns:a16="http://schemas.microsoft.com/office/drawing/2014/main" id="{41AE9DEB-5567-5BC0-A937-79B1EC98A0BB}"/>
              </a:ext>
            </a:extLst>
          </p:cNvPr>
          <p:cNvSpPr/>
          <p:nvPr/>
        </p:nvSpPr>
        <p:spPr>
          <a:xfrm>
            <a:off x="2499599" y="6038843"/>
            <a:ext cx="73889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ea typeface="Roboto Condensed" pitchFamily="34" charset="-122"/>
                <a:cs typeface="Roboto Condensed" pitchFamily="34" charset="-120"/>
              </a:rPr>
              <a:t>Elke fout die </a:t>
            </a:r>
            <a:r>
              <a:rPr lang="en-US" sz="2100" b="1" dirty="0">
                <a:solidFill>
                  <a:srgbClr val="FFFFFF"/>
                </a:solidFill>
                <a:ea typeface="Roboto Condensed" pitchFamily="34" charset="-122"/>
                <a:cs typeface="Roboto Condensed" pitchFamily="34" charset="-120"/>
              </a:rPr>
              <a:t>meetelt</a:t>
            </a:r>
            <a:r>
              <a:rPr lang="en-US" sz="1800" b="1" dirty="0">
                <a:solidFill>
                  <a:srgbClr val="FFFFFF"/>
                </a:solidFill>
                <a:ea typeface="Roboto Condensed" pitchFamily="34" charset="-122"/>
                <a:cs typeface="Roboto Condensed" pitchFamily="34" charset="-120"/>
              </a:rPr>
              <a:t> voor game </a:t>
            </a:r>
            <a:r>
              <a:rPr lang="en-US" sz="1800" b="1" dirty="0" err="1">
                <a:solidFill>
                  <a:srgbClr val="FFFFFF"/>
                </a:solidFill>
                <a:ea typeface="Roboto Condensed" pitchFamily="34" charset="-122"/>
                <a:cs typeface="Roboto Condensed" pitchFamily="34" charset="-120"/>
              </a:rPr>
              <a:t>diskwalificatie</a:t>
            </a:r>
            <a:r>
              <a:rPr lang="en-US" sz="1800" b="1" dirty="0">
                <a:solidFill>
                  <a:srgbClr val="FFFFFF"/>
                </a:solidFill>
                <a:ea typeface="Roboto Condensed" pitchFamily="34" charset="-122"/>
                <a:cs typeface="Roboto Condensed" pitchFamily="34" charset="-120"/>
              </a:rPr>
              <a:t> wordt op het scoresheet omcirkeld.</a:t>
            </a:r>
            <a:endParaRPr lang="en-US" sz="1800" dirty="0"/>
          </a:p>
        </p:txBody>
      </p:sp>
      <p:sp>
        <p:nvSpPr>
          <p:cNvPr id="68" name="Shape 65">
            <a:extLst>
              <a:ext uri="{FF2B5EF4-FFF2-40B4-BE49-F238E27FC236}">
                <a16:creationId xmlns:a16="http://schemas.microsoft.com/office/drawing/2014/main" id="{3A26AC00-C817-245D-01B7-399EEE768E6D}"/>
              </a:ext>
            </a:extLst>
          </p:cNvPr>
          <p:cNvSpPr/>
          <p:nvPr/>
        </p:nvSpPr>
        <p:spPr>
          <a:xfrm>
            <a:off x="9888518" y="6065975"/>
            <a:ext cx="1399032" cy="310896"/>
          </a:xfrm>
          <a:prstGeom prst="roundRect">
            <a:avLst/>
          </a:prstGeom>
          <a:solidFill>
            <a:srgbClr val="FB4A01"/>
          </a:solidFill>
          <a:ln w="12700">
            <a:solidFill>
              <a:srgbClr val="FB4A0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Rechthoek: afgeronde hoeken 10">
            <a:extLst>
              <a:ext uri="{FF2B5EF4-FFF2-40B4-BE49-F238E27FC236}">
                <a16:creationId xmlns:a16="http://schemas.microsoft.com/office/drawing/2014/main" id="{0A6F3F63-FABD-C262-7E4A-0F01AC777EFD}"/>
              </a:ext>
            </a:extLst>
          </p:cNvPr>
          <p:cNvSpPr/>
          <p:nvPr/>
        </p:nvSpPr>
        <p:spPr>
          <a:xfrm>
            <a:off x="8548681" y="1419210"/>
            <a:ext cx="2899964" cy="410171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B205DBA-3069-9663-A528-EF042EB67B0D}"/>
              </a:ext>
            </a:extLst>
          </p:cNvPr>
          <p:cNvSpPr txBox="1"/>
          <p:nvPr/>
        </p:nvSpPr>
        <p:spPr>
          <a:xfrm>
            <a:off x="8883123" y="1782537"/>
            <a:ext cx="2153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nl-NL" sz="2000" b="1" dirty="0">
                <a:solidFill>
                  <a:srgbClr val="FA4A00"/>
                </a:solidFill>
              </a:rPr>
              <a:t>DWF</a:t>
            </a:r>
          </a:p>
        </p:txBody>
      </p:sp>
      <p:sp>
        <p:nvSpPr>
          <p:cNvPr id="18" name="Text 66">
            <a:extLst>
              <a:ext uri="{FF2B5EF4-FFF2-40B4-BE49-F238E27FC236}">
                <a16:creationId xmlns:a16="http://schemas.microsoft.com/office/drawing/2014/main" id="{F6DE8626-451E-81C9-4D70-676232DEBE3A}"/>
              </a:ext>
            </a:extLst>
          </p:cNvPr>
          <p:cNvSpPr/>
          <p:nvPr/>
        </p:nvSpPr>
        <p:spPr>
          <a:xfrm>
            <a:off x="9918998" y="6148271"/>
            <a:ext cx="12527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ea typeface="Roboto Condensed" pitchFamily="34" charset="-122"/>
                <a:cs typeface="Roboto Condensed" pitchFamily="34" charset="-120"/>
              </a:rPr>
              <a:t>GD = CIRKEL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11991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85D4-4DFE-BC11-800F-25232F4B2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>
            <a:extLst>
              <a:ext uri="{FF2B5EF4-FFF2-40B4-BE49-F238E27FC236}">
                <a16:creationId xmlns:a16="http://schemas.microsoft.com/office/drawing/2014/main" id="{F5788784-2141-95F4-3B68-E481A0C394A1}"/>
              </a:ext>
            </a:extLst>
          </p:cNvPr>
          <p:cNvSpPr/>
          <p:nvPr/>
        </p:nvSpPr>
        <p:spPr>
          <a:xfrm>
            <a:off x="732371" y="1938101"/>
            <a:ext cx="2861434" cy="3828399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id="{D62A9767-D2A5-1DDB-679D-2FAC692E11DF}"/>
              </a:ext>
            </a:extLst>
          </p:cNvPr>
          <p:cNvSpPr/>
          <p:nvPr/>
        </p:nvSpPr>
        <p:spPr>
          <a:xfrm>
            <a:off x="7382823" y="1938101"/>
            <a:ext cx="2861434" cy="3828399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81DB298F-4F57-CC31-8EDB-B7A3EF53EB7D}"/>
              </a:ext>
            </a:extLst>
          </p:cNvPr>
          <p:cNvSpPr/>
          <p:nvPr/>
        </p:nvSpPr>
        <p:spPr>
          <a:xfrm>
            <a:off x="732371" y="562616"/>
            <a:ext cx="10332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00033"/>
                </a:solidFill>
                <a:latin typeface="+mj-lt"/>
                <a:ea typeface="Roboto Condensed" pitchFamily="34" charset="-122"/>
                <a:cs typeface="Roboto Condensed" pitchFamily="34" charset="-120"/>
              </a:rPr>
              <a:t>NIEUWE SIGNALEN</a:t>
            </a:r>
            <a:endParaRPr lang="en-US" sz="4000" dirty="0">
              <a:solidFill>
                <a:srgbClr val="000033"/>
              </a:solidFill>
              <a:latin typeface="+mj-lt"/>
            </a:endParaRPr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0D33A51D-0099-A384-7F5D-FA5ED2A47F6A}"/>
              </a:ext>
            </a:extLst>
          </p:cNvPr>
          <p:cNvSpPr/>
          <p:nvPr/>
        </p:nvSpPr>
        <p:spPr>
          <a:xfrm>
            <a:off x="4057597" y="1951405"/>
            <a:ext cx="2861434" cy="3828399"/>
          </a:xfrm>
          <a:prstGeom prst="roundRect">
            <a:avLst>
              <a:gd name="adj" fmla="val 3053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nl-NL"/>
          </a:p>
        </p:txBody>
      </p:sp>
      <p:pic>
        <p:nvPicPr>
          <p:cNvPr id="79" name="Afbeelding 78">
            <a:extLst>
              <a:ext uri="{FF2B5EF4-FFF2-40B4-BE49-F238E27FC236}">
                <a16:creationId xmlns:a16="http://schemas.microsoft.com/office/drawing/2014/main" id="{0A469D57-1E3A-AF46-E98F-4FBFAC883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006" y="2264123"/>
            <a:ext cx="1807748" cy="2579883"/>
          </a:xfrm>
          <a:prstGeom prst="rect">
            <a:avLst/>
          </a:prstGeom>
        </p:spPr>
      </p:pic>
      <p:pic>
        <p:nvPicPr>
          <p:cNvPr id="74" name="Afbeelding 73">
            <a:extLst>
              <a:ext uri="{FF2B5EF4-FFF2-40B4-BE49-F238E27FC236}">
                <a16:creationId xmlns:a16="http://schemas.microsoft.com/office/drawing/2014/main" id="{365916E2-00BB-F359-22F0-162916E90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9776" y="2264123"/>
            <a:ext cx="1814384" cy="2579883"/>
          </a:xfrm>
          <a:prstGeom prst="rect">
            <a:avLst/>
          </a:prstGeom>
        </p:spPr>
      </p:pic>
      <p:pic>
        <p:nvPicPr>
          <p:cNvPr id="77" name="Afbeelding 76">
            <a:extLst>
              <a:ext uri="{FF2B5EF4-FFF2-40B4-BE49-F238E27FC236}">
                <a16:creationId xmlns:a16="http://schemas.microsoft.com/office/drawing/2014/main" id="{46354B3B-2926-2256-A5E3-46137F3BD5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6247" y="2284813"/>
            <a:ext cx="1811409" cy="2579883"/>
          </a:xfrm>
          <a:prstGeom prst="rect">
            <a:avLst/>
          </a:prstGeom>
        </p:spPr>
      </p:pic>
      <p:sp>
        <p:nvSpPr>
          <p:cNvPr id="6" name="Shape 3">
            <a:extLst>
              <a:ext uri="{FF2B5EF4-FFF2-40B4-BE49-F238E27FC236}">
                <a16:creationId xmlns:a16="http://schemas.microsoft.com/office/drawing/2014/main" id="{C2A6FC56-7FF2-AEAD-F48C-E90903E928C6}"/>
              </a:ext>
            </a:extLst>
          </p:cNvPr>
          <p:cNvSpPr/>
          <p:nvPr/>
        </p:nvSpPr>
        <p:spPr>
          <a:xfrm>
            <a:off x="915250" y="2052053"/>
            <a:ext cx="2402731" cy="371331"/>
          </a:xfrm>
          <a:prstGeom prst="roundRect">
            <a:avLst/>
          </a:prstGeom>
          <a:solidFill>
            <a:srgbClr val="FB4A01"/>
          </a:solidFill>
          <a:ln w="12700">
            <a:solidFill>
              <a:srgbClr val="FB4A01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909614A0-4A9E-A4A6-B849-8F068DCE9001}"/>
              </a:ext>
            </a:extLst>
          </p:cNvPr>
          <p:cNvSpPr/>
          <p:nvPr/>
        </p:nvSpPr>
        <p:spPr>
          <a:xfrm>
            <a:off x="999035" y="2138816"/>
            <a:ext cx="2227987" cy="1965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j-lt"/>
                <a:ea typeface="Roboto Condensed" pitchFamily="34" charset="-122"/>
                <a:cs typeface="Roboto Condensed" pitchFamily="34" charset="-120"/>
              </a:rPr>
              <a:t>DELAY OF GAME</a:t>
            </a:r>
            <a:endParaRPr lang="en-US" sz="2000" dirty="0">
              <a:latin typeface="+mj-lt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26286C12-93B7-5B10-A07D-79705506AD36}"/>
              </a:ext>
            </a:extLst>
          </p:cNvPr>
          <p:cNvSpPr/>
          <p:nvPr/>
        </p:nvSpPr>
        <p:spPr>
          <a:xfrm>
            <a:off x="1859826" y="3321589"/>
            <a:ext cx="0" cy="0"/>
          </a:xfrm>
          <a:prstGeom prst="line">
            <a:avLst/>
          </a:prstGeom>
          <a:noFill/>
          <a:ln w="44196">
            <a:solidFill>
              <a:srgbClr val="1D2939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11B44CA4-C28E-169C-664A-7CBB69854577}"/>
              </a:ext>
            </a:extLst>
          </p:cNvPr>
          <p:cNvSpPr/>
          <p:nvPr/>
        </p:nvSpPr>
        <p:spPr>
          <a:xfrm>
            <a:off x="901029" y="4966432"/>
            <a:ext cx="2402731" cy="5159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horizontale armbeweging, tweemaal</a:t>
            </a:r>
            <a:endParaRPr lang="en-US" sz="1400" dirty="0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446AE518-C051-ADEE-8725-3DAD4AF42D44}"/>
              </a:ext>
            </a:extLst>
          </p:cNvPr>
          <p:cNvSpPr/>
          <p:nvPr/>
        </p:nvSpPr>
        <p:spPr>
          <a:xfrm>
            <a:off x="4240476" y="2065357"/>
            <a:ext cx="2402731" cy="371331"/>
          </a:xfrm>
          <a:prstGeom prst="roundRect">
            <a:avLst/>
          </a:prstGeom>
          <a:solidFill>
            <a:srgbClr val="F79009"/>
          </a:solidFill>
          <a:ln w="12700">
            <a:solidFill>
              <a:srgbClr val="F79009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05C7CC6A-4D4B-D640-6788-21F809898E07}"/>
              </a:ext>
            </a:extLst>
          </p:cNvPr>
          <p:cNvSpPr/>
          <p:nvPr/>
        </p:nvSpPr>
        <p:spPr>
          <a:xfrm>
            <a:off x="4324261" y="2152120"/>
            <a:ext cx="2227987" cy="1965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j-lt"/>
                <a:ea typeface="Roboto Condensed" pitchFamily="34" charset="-122"/>
                <a:cs typeface="Roboto Condensed" pitchFamily="34" charset="-120"/>
              </a:rPr>
              <a:t>DISRUPTIVE FOUL</a:t>
            </a:r>
            <a:endParaRPr lang="en-US" sz="2000" dirty="0">
              <a:latin typeface="+mj-lt"/>
            </a:endParaRPr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E8BAADCC-B646-84FF-878F-30CBD819ECAE}"/>
              </a:ext>
            </a:extLst>
          </p:cNvPr>
          <p:cNvSpPr/>
          <p:nvPr/>
        </p:nvSpPr>
        <p:spPr>
          <a:xfrm>
            <a:off x="5185052" y="3361411"/>
            <a:ext cx="0" cy="0"/>
          </a:xfrm>
          <a:prstGeom prst="line">
            <a:avLst/>
          </a:prstGeom>
          <a:noFill/>
          <a:ln w="44196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545F09F5-0189-E0A0-933F-2731C99FF34F}"/>
              </a:ext>
            </a:extLst>
          </p:cNvPr>
          <p:cNvSpPr/>
          <p:nvPr/>
        </p:nvSpPr>
        <p:spPr>
          <a:xfrm>
            <a:off x="5065723" y="2632177"/>
            <a:ext cx="0" cy="0"/>
          </a:xfrm>
          <a:prstGeom prst="line">
            <a:avLst/>
          </a:prstGeom>
          <a:noFill/>
          <a:ln w="31306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0170C9FB-7137-3AAA-B4EA-5216861D5C20}"/>
              </a:ext>
            </a:extLst>
          </p:cNvPr>
          <p:cNvSpPr/>
          <p:nvPr/>
        </p:nvSpPr>
        <p:spPr>
          <a:xfrm>
            <a:off x="4306005" y="4966431"/>
            <a:ext cx="2337202" cy="5159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 err="1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vuist</a:t>
            </a:r>
            <a:r>
              <a:rPr lang="en-US" sz="14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→ twee vingers (V)</a:t>
            </a:r>
            <a:endParaRPr lang="en-US" sz="1400" dirty="0"/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7E5F7C38-FC83-5D31-D876-C85D8BC1F353}"/>
              </a:ext>
            </a:extLst>
          </p:cNvPr>
          <p:cNvSpPr/>
          <p:nvPr/>
        </p:nvSpPr>
        <p:spPr>
          <a:xfrm>
            <a:off x="7565703" y="2052053"/>
            <a:ext cx="2402730" cy="371331"/>
          </a:xfrm>
          <a:prstGeom prst="roundRect">
            <a:avLst/>
          </a:prstGeom>
          <a:solidFill>
            <a:srgbClr val="D92D20"/>
          </a:solidFill>
          <a:ln w="12700">
            <a:solidFill>
              <a:srgbClr val="D92D20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D141B346-9FA3-BAB1-1D2D-710897000382}"/>
              </a:ext>
            </a:extLst>
          </p:cNvPr>
          <p:cNvSpPr/>
          <p:nvPr/>
        </p:nvSpPr>
        <p:spPr>
          <a:xfrm>
            <a:off x="7649488" y="2138816"/>
            <a:ext cx="2227986" cy="1965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+mj-lt"/>
                <a:ea typeface="Roboto Condensed" pitchFamily="34" charset="-122"/>
                <a:cs typeface="Roboto Condensed" pitchFamily="34" charset="-120"/>
              </a:rPr>
              <a:t>FLAGRANT FOUL</a:t>
            </a:r>
            <a:endParaRPr lang="en-US" sz="2000" dirty="0">
              <a:latin typeface="+mj-lt"/>
            </a:endParaRPr>
          </a:p>
        </p:txBody>
      </p:sp>
      <p:sp>
        <p:nvSpPr>
          <p:cNvPr id="37" name="Shape 34">
            <a:extLst>
              <a:ext uri="{FF2B5EF4-FFF2-40B4-BE49-F238E27FC236}">
                <a16:creationId xmlns:a16="http://schemas.microsoft.com/office/drawing/2014/main" id="{88263B2E-52AD-4163-5A63-76D0163F4B81}"/>
              </a:ext>
            </a:extLst>
          </p:cNvPr>
          <p:cNvSpPr/>
          <p:nvPr/>
        </p:nvSpPr>
        <p:spPr>
          <a:xfrm>
            <a:off x="8510278" y="3321589"/>
            <a:ext cx="0" cy="0"/>
          </a:xfrm>
          <a:prstGeom prst="line">
            <a:avLst/>
          </a:prstGeom>
          <a:noFill/>
          <a:ln w="44196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0" name="Shape 37">
            <a:extLst>
              <a:ext uri="{FF2B5EF4-FFF2-40B4-BE49-F238E27FC236}">
                <a16:creationId xmlns:a16="http://schemas.microsoft.com/office/drawing/2014/main" id="{6B7BB0D7-F6A7-D535-4BD7-D67843F5AAB5}"/>
              </a:ext>
            </a:extLst>
          </p:cNvPr>
          <p:cNvSpPr/>
          <p:nvPr/>
        </p:nvSpPr>
        <p:spPr>
          <a:xfrm>
            <a:off x="9146701" y="2645390"/>
            <a:ext cx="0" cy="0"/>
          </a:xfrm>
          <a:prstGeom prst="line">
            <a:avLst/>
          </a:prstGeom>
          <a:noFill/>
          <a:ln w="44196">
            <a:solidFill>
              <a:srgbClr val="1D2939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F19CE14A-C16F-F2C3-C873-A42D2558C388}"/>
              </a:ext>
            </a:extLst>
          </p:cNvPr>
          <p:cNvSpPr/>
          <p:nvPr/>
        </p:nvSpPr>
        <p:spPr>
          <a:xfrm>
            <a:off x="7644938" y="4966430"/>
            <a:ext cx="2337204" cy="5159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hand </a:t>
            </a:r>
            <a:r>
              <a:rPr lang="en-US" sz="1400" dirty="0" err="1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pakt</a:t>
            </a:r>
            <a:r>
              <a:rPr lang="en-US" sz="14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pols </a:t>
            </a:r>
            <a:r>
              <a:rPr lang="en-US" sz="1400" dirty="0" err="1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boven</a:t>
            </a:r>
            <a:r>
              <a:rPr lang="en-US" sz="140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hoofd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4257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angepast ontwerp">
  <a:themeElements>
    <a:clrScheme name="Aangepast 2">
      <a:dk1>
        <a:srgbClr val="000033"/>
      </a:dk1>
      <a:lt1>
        <a:srgbClr val="E0E0E0"/>
      </a:lt1>
      <a:dk2>
        <a:srgbClr val="FA4A00"/>
      </a:dk2>
      <a:lt2>
        <a:srgbClr val="E8E8E8"/>
      </a:lt2>
      <a:accent1>
        <a:srgbClr val="000033"/>
      </a:accent1>
      <a:accent2>
        <a:srgbClr val="FA4A00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angepast 1">
      <a:majorFont>
        <a:latin typeface="Norwester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66FC46EF9FD34FA30D706DDA9378BF" ma:contentTypeVersion="16" ma:contentTypeDescription="Een nieuw document maken." ma:contentTypeScope="" ma:versionID="2931d90dcae935c19e81deaf1debc9bc">
  <xsd:schema xmlns:xsd="http://www.w3.org/2001/XMLSchema" xmlns:xs="http://www.w3.org/2001/XMLSchema" xmlns:p="http://schemas.microsoft.com/office/2006/metadata/properties" xmlns:ns2="6fd6e5db-2c77-460c-83cb-5b8be9fd0eca" xmlns:ns3="b17bb1b9-b3bb-4a1b-af6e-46b086521ed6" targetNamespace="http://schemas.microsoft.com/office/2006/metadata/properties" ma:root="true" ma:fieldsID="137a686220e07bffd90ba2cc0b215a85" ns2:_="" ns3:_="">
    <xsd:import namespace="6fd6e5db-2c77-460c-83cb-5b8be9fd0eca"/>
    <xsd:import namespace="b17bb1b9-b3bb-4a1b-af6e-46b086521e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6e5db-2c77-460c-83cb-5b8be9fd0e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bc5f9e18-8c4e-46ca-82eb-aa5f679761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bb1b9-b3bb-4a1b-af6e-46b086521ed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b76060a-73f6-4019-b3e0-393906b81edd}" ma:internalName="TaxCatchAll" ma:showField="CatchAllData" ma:web="b17bb1b9-b3bb-4a1b-af6e-46b086521e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d6e5db-2c77-460c-83cb-5b8be9fd0eca">
      <Terms xmlns="http://schemas.microsoft.com/office/infopath/2007/PartnerControls"/>
    </lcf76f155ced4ddcb4097134ff3c332f>
    <TaxCatchAll xmlns="b17bb1b9-b3bb-4a1b-af6e-46b086521ed6" xsi:nil="true"/>
    <SharedWithUsers xmlns="b17bb1b9-b3bb-4a1b-af6e-46b086521ed6">
      <UserInfo>
        <DisplayName>Bob Mans | NBB</DisplayName>
        <AccountId>103</AccountId>
        <AccountType/>
      </UserInfo>
      <UserInfo>
        <DisplayName>Jade van Vechel | NBB</DisplayName>
        <AccountId>186</AccountId>
        <AccountType/>
      </UserInfo>
      <UserInfo>
        <DisplayName>Mette van Kruijsbergen | NBB</DisplayName>
        <AccountId>154</AccountId>
        <AccountType/>
      </UserInfo>
      <UserInfo>
        <DisplayName>Pim de Vries | NBB</DisplayName>
        <AccountId>225</AccountId>
        <AccountType/>
      </UserInfo>
      <UserInfo>
        <DisplayName>Marco van Apeldoorn | NBB</DisplayName>
        <AccountId>64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C15A5EF-98CF-4422-A5E3-C1BECD08CE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97CD1B-9021-43CF-A8CE-2AF4E29542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6e5db-2c77-460c-83cb-5b8be9fd0eca"/>
    <ds:schemaRef ds:uri="b17bb1b9-b3bb-4a1b-af6e-46b086521e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C7FD89-2878-4F61-B522-CBEBADED2336}">
  <ds:schemaRefs>
    <ds:schemaRef ds:uri="b17bb1b9-b3bb-4a1b-af6e-46b086521ed6"/>
    <ds:schemaRef ds:uri="http://schemas.microsoft.com/office/infopath/2007/PartnerControls"/>
    <ds:schemaRef ds:uri="6fd6e5db-2c77-460c-83cb-5b8be9fd0eca"/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262</Words>
  <Application>Microsoft Office PowerPoint</Application>
  <PresentationFormat>Breedbeeld</PresentationFormat>
  <Paragraphs>54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6" baseType="lpstr">
      <vt:lpstr>Aptos</vt:lpstr>
      <vt:lpstr>Arial</vt:lpstr>
      <vt:lpstr>Calibri</vt:lpstr>
      <vt:lpstr>FIBA</vt:lpstr>
      <vt:lpstr>Helvetica Neue</vt:lpstr>
      <vt:lpstr>Norwester</vt:lpstr>
      <vt:lpstr>Roboto Condensed</vt:lpstr>
      <vt:lpstr>Verdana</vt:lpstr>
      <vt:lpstr>Wingdings</vt:lpstr>
      <vt:lpstr>Aangepast 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Arbitragelandschap 20 20</dc:title>
  <dc:creator>Antio Sinterniklaas | NBB</dc:creator>
  <cp:lastModifiedBy>Antio Sinterniklaas | NBB</cp:lastModifiedBy>
  <cp:revision>13</cp:revision>
  <cp:lastPrinted>2026-09-04T07:54:51Z</cp:lastPrinted>
  <dcterms:created xsi:type="dcterms:W3CDTF">2020-06-12T09:28:02Z</dcterms:created>
  <dcterms:modified xsi:type="dcterms:W3CDTF">2026-09-04T13:12:40Z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0x010100A866FC46EF9FD34FA30D706DDA9378BF</vt:lpwstr>
  </property>
</Properties>
</file>